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diagrams/drawing5.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diagrams/layout4.xml" ContentType="application/vnd.openxmlformats-officedocument.drawingml.diagram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Override PartName="/ppt/diagrams/data5.xml" ContentType="application/vnd.openxmlformats-officedocument.drawingml.diagramData+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317" r:id="rId2"/>
    <p:sldId id="349" r:id="rId3"/>
    <p:sldId id="350" r:id="rId4"/>
    <p:sldId id="321" r:id="rId5"/>
    <p:sldId id="318" r:id="rId6"/>
    <p:sldId id="352" r:id="rId7"/>
    <p:sldId id="353" r:id="rId8"/>
    <p:sldId id="351" r:id="rId9"/>
    <p:sldId id="324" r:id="rId10"/>
    <p:sldId id="325" r:id="rId11"/>
    <p:sldId id="326" r:id="rId12"/>
    <p:sldId id="327" r:id="rId13"/>
    <p:sldId id="328" r:id="rId14"/>
    <p:sldId id="329" r:id="rId15"/>
    <p:sldId id="330" r:id="rId16"/>
    <p:sldId id="331" r:id="rId17"/>
    <p:sldId id="332" r:id="rId18"/>
    <p:sldId id="333" r:id="rId19"/>
    <p:sldId id="334" r:id="rId20"/>
    <p:sldId id="279" r:id="rId21"/>
    <p:sldId id="273" r:id="rId22"/>
    <p:sldId id="258" r:id="rId23"/>
    <p:sldId id="259" r:id="rId24"/>
    <p:sldId id="260" r:id="rId25"/>
    <p:sldId id="261" r:id="rId26"/>
    <p:sldId id="275" r:id="rId27"/>
    <p:sldId id="263" r:id="rId28"/>
    <p:sldId id="270" r:id="rId29"/>
    <p:sldId id="276" r:id="rId30"/>
    <p:sldId id="269" r:id="rId31"/>
    <p:sldId id="277" r:id="rId32"/>
    <p:sldId id="264" r:id="rId33"/>
    <p:sldId id="265" r:id="rId34"/>
    <p:sldId id="266" r:id="rId35"/>
    <p:sldId id="267" r:id="rId36"/>
    <p:sldId id="272" r:id="rId37"/>
    <p:sldId id="281" r:id="rId38"/>
    <p:sldId id="282" r:id="rId39"/>
    <p:sldId id="335" r:id="rId40"/>
    <p:sldId id="336" r:id="rId41"/>
    <p:sldId id="337" r:id="rId42"/>
    <p:sldId id="338" r:id="rId43"/>
    <p:sldId id="339" r:id="rId44"/>
    <p:sldId id="340" r:id="rId45"/>
    <p:sldId id="343" r:id="rId46"/>
    <p:sldId id="342" r:id="rId47"/>
    <p:sldId id="354" r:id="rId48"/>
    <p:sldId id="345" r:id="rId49"/>
    <p:sldId id="346" r:id="rId50"/>
    <p:sldId id="359" r:id="rId51"/>
    <p:sldId id="347" r:id="rId52"/>
    <p:sldId id="348" r:id="rId53"/>
    <p:sldId id="341" r:id="rId54"/>
    <p:sldId id="358" r:id="rId55"/>
    <p:sldId id="355" r:id="rId56"/>
    <p:sldId id="356" r:id="rId57"/>
    <p:sldId id="360"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85380" autoAdjust="0"/>
  </p:normalViewPr>
  <p:slideViewPr>
    <p:cSldViewPr>
      <p:cViewPr varScale="1">
        <p:scale>
          <a:sx n="82" d="100"/>
          <a:sy n="82" d="100"/>
        </p:scale>
        <p:origin x="-161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94B7F8-2138-4D49-9E05-0FF119AA94CB}" type="doc">
      <dgm:prSet loTypeId="urn:microsoft.com/office/officeart/2005/8/layout/cycle4#1" loCatId="relationship" qsTypeId="urn:microsoft.com/office/officeart/2005/8/quickstyle/simple5" qsCatId="simple" csTypeId="urn:microsoft.com/office/officeart/2005/8/colors/colorful1#1" csCatId="colorful" phldr="1"/>
      <dgm:spPr/>
      <dgm:t>
        <a:bodyPr/>
        <a:lstStyle/>
        <a:p>
          <a:endParaRPr lang="en-US"/>
        </a:p>
      </dgm:t>
    </dgm:pt>
    <dgm:pt modelId="{A99033C2-C88F-4332-91BE-A55E8BE6A58D}">
      <dgm:prSet phldrT="[Text]"/>
      <dgm:spPr/>
      <dgm:t>
        <a:bodyPr/>
        <a:lstStyle/>
        <a:p>
          <a:r>
            <a:rPr lang="en-US" dirty="0" smtClean="0"/>
            <a:t>Meaning</a:t>
          </a:r>
          <a:endParaRPr lang="en-US" dirty="0"/>
        </a:p>
      </dgm:t>
    </dgm:pt>
    <dgm:pt modelId="{40ABDE0C-2913-419A-8371-E6685811ABE0}" type="parTrans" cxnId="{6C4EDBB6-4A80-4798-ACAA-15D3A2B81256}">
      <dgm:prSet/>
      <dgm:spPr/>
      <dgm:t>
        <a:bodyPr/>
        <a:lstStyle/>
        <a:p>
          <a:endParaRPr lang="en-US"/>
        </a:p>
      </dgm:t>
    </dgm:pt>
    <dgm:pt modelId="{A2188B04-65F0-4842-BAC1-651E48BEFBCE}" type="sibTrans" cxnId="{6C4EDBB6-4A80-4798-ACAA-15D3A2B81256}">
      <dgm:prSet/>
      <dgm:spPr/>
      <dgm:t>
        <a:bodyPr/>
        <a:lstStyle/>
        <a:p>
          <a:endParaRPr lang="en-US"/>
        </a:p>
      </dgm:t>
    </dgm:pt>
    <dgm:pt modelId="{E38C9B5E-1964-4295-BBFA-5EAA8E1C056C}">
      <dgm:prSet phldrT="[Text]"/>
      <dgm:spPr/>
      <dgm:t>
        <a:bodyPr/>
        <a:lstStyle/>
        <a:p>
          <a:r>
            <a:rPr lang="en-US" dirty="0" smtClean="0"/>
            <a:t>Layers of meaning</a:t>
          </a:r>
          <a:endParaRPr lang="en-US" dirty="0"/>
        </a:p>
      </dgm:t>
    </dgm:pt>
    <dgm:pt modelId="{22B6E53D-E2EE-4C76-AEE0-3894C8B632F3}" type="parTrans" cxnId="{AFA52342-4D62-4574-B20C-B0F499548A95}">
      <dgm:prSet/>
      <dgm:spPr/>
      <dgm:t>
        <a:bodyPr/>
        <a:lstStyle/>
        <a:p>
          <a:endParaRPr lang="en-US"/>
        </a:p>
      </dgm:t>
    </dgm:pt>
    <dgm:pt modelId="{EEED673F-64CB-4959-8BF6-2E8EC3AA6B0B}" type="sibTrans" cxnId="{AFA52342-4D62-4574-B20C-B0F499548A95}">
      <dgm:prSet/>
      <dgm:spPr/>
      <dgm:t>
        <a:bodyPr/>
        <a:lstStyle/>
        <a:p>
          <a:endParaRPr lang="en-US"/>
        </a:p>
      </dgm:t>
    </dgm:pt>
    <dgm:pt modelId="{93724733-CBA2-476B-BA99-77D46F9E433B}">
      <dgm:prSet phldrT="[Text]"/>
      <dgm:spPr/>
      <dgm:t>
        <a:bodyPr/>
        <a:lstStyle/>
        <a:p>
          <a:r>
            <a:rPr lang="en-US" dirty="0" smtClean="0"/>
            <a:t>Structure</a:t>
          </a:r>
          <a:endParaRPr lang="en-US" dirty="0"/>
        </a:p>
      </dgm:t>
    </dgm:pt>
    <dgm:pt modelId="{2AF1C4BF-FBA5-4BF8-B1E2-67D31190996F}" type="parTrans" cxnId="{D44A3258-7B29-4958-8DC9-ABEE63EFEA24}">
      <dgm:prSet/>
      <dgm:spPr/>
      <dgm:t>
        <a:bodyPr/>
        <a:lstStyle/>
        <a:p>
          <a:endParaRPr lang="en-US"/>
        </a:p>
      </dgm:t>
    </dgm:pt>
    <dgm:pt modelId="{E95B2777-B98E-43E1-9C6B-C52E8F0FB420}" type="sibTrans" cxnId="{D44A3258-7B29-4958-8DC9-ABEE63EFEA24}">
      <dgm:prSet/>
      <dgm:spPr/>
      <dgm:t>
        <a:bodyPr/>
        <a:lstStyle/>
        <a:p>
          <a:endParaRPr lang="en-US"/>
        </a:p>
      </dgm:t>
    </dgm:pt>
    <dgm:pt modelId="{A55A99A3-CAF5-48F2-BA03-954768FD1EC3}">
      <dgm:prSet phldrT="[Text]"/>
      <dgm:spPr/>
      <dgm:t>
        <a:bodyPr/>
        <a:lstStyle/>
        <a:p>
          <a:r>
            <a:rPr lang="en-US" dirty="0" smtClean="0"/>
            <a:t>Text features</a:t>
          </a:r>
          <a:endParaRPr lang="en-US" dirty="0"/>
        </a:p>
      </dgm:t>
    </dgm:pt>
    <dgm:pt modelId="{79BAF4AD-44E3-4A50-8967-C666DA8D8DA1}" type="parTrans" cxnId="{A2E86C70-91BC-48F4-8425-97D1DA103B12}">
      <dgm:prSet/>
      <dgm:spPr/>
      <dgm:t>
        <a:bodyPr/>
        <a:lstStyle/>
        <a:p>
          <a:endParaRPr lang="en-US"/>
        </a:p>
      </dgm:t>
    </dgm:pt>
    <dgm:pt modelId="{696D47EB-3F97-463F-BB52-30B9F126103D}" type="sibTrans" cxnId="{A2E86C70-91BC-48F4-8425-97D1DA103B12}">
      <dgm:prSet/>
      <dgm:spPr/>
      <dgm:t>
        <a:bodyPr/>
        <a:lstStyle/>
        <a:p>
          <a:endParaRPr lang="en-US"/>
        </a:p>
      </dgm:t>
    </dgm:pt>
    <dgm:pt modelId="{45250F70-23E2-4736-8D37-A2F331823421}">
      <dgm:prSet phldrT="[Text]"/>
      <dgm:spPr/>
      <dgm:t>
        <a:bodyPr/>
        <a:lstStyle/>
        <a:p>
          <a:r>
            <a:rPr lang="en-US" dirty="0" smtClean="0"/>
            <a:t>Knowledge</a:t>
          </a:r>
          <a:endParaRPr lang="en-US" dirty="0"/>
        </a:p>
      </dgm:t>
    </dgm:pt>
    <dgm:pt modelId="{830DAE69-10C3-4786-8DF7-5107F7888FA3}" type="parTrans" cxnId="{DDA257F7-32C8-4D29-9DBF-273B41C38A2C}">
      <dgm:prSet/>
      <dgm:spPr/>
      <dgm:t>
        <a:bodyPr/>
        <a:lstStyle/>
        <a:p>
          <a:endParaRPr lang="en-US"/>
        </a:p>
      </dgm:t>
    </dgm:pt>
    <dgm:pt modelId="{02FF2277-702E-419E-BC9E-C561CC040A3A}" type="sibTrans" cxnId="{DDA257F7-32C8-4D29-9DBF-273B41C38A2C}">
      <dgm:prSet/>
      <dgm:spPr/>
      <dgm:t>
        <a:bodyPr/>
        <a:lstStyle/>
        <a:p>
          <a:endParaRPr lang="en-US"/>
        </a:p>
      </dgm:t>
    </dgm:pt>
    <dgm:pt modelId="{B6C8453C-C1D3-48E1-8935-5C59F0B9CB83}">
      <dgm:prSet phldrT="[Text]" custT="1"/>
      <dgm:spPr/>
      <dgm:t>
        <a:bodyPr/>
        <a:lstStyle/>
        <a:p>
          <a:r>
            <a:rPr lang="en-US" sz="1600" dirty="0" smtClean="0"/>
            <a:t>Background</a:t>
          </a:r>
          <a:endParaRPr lang="en-US" sz="1600" dirty="0"/>
        </a:p>
      </dgm:t>
    </dgm:pt>
    <dgm:pt modelId="{0433F126-BD17-4C98-B37E-EEF5E2891C65}" type="parTrans" cxnId="{DD1BBDEF-B3AE-48E4-BEAF-F45FDDF377AD}">
      <dgm:prSet/>
      <dgm:spPr/>
      <dgm:t>
        <a:bodyPr/>
        <a:lstStyle/>
        <a:p>
          <a:endParaRPr lang="en-US"/>
        </a:p>
      </dgm:t>
    </dgm:pt>
    <dgm:pt modelId="{85FD461B-2177-463E-A3DD-5F28CFC65AE4}" type="sibTrans" cxnId="{DD1BBDEF-B3AE-48E4-BEAF-F45FDDF377AD}">
      <dgm:prSet/>
      <dgm:spPr/>
      <dgm:t>
        <a:bodyPr/>
        <a:lstStyle/>
        <a:p>
          <a:endParaRPr lang="en-US"/>
        </a:p>
      </dgm:t>
    </dgm:pt>
    <dgm:pt modelId="{785CC3B0-0DD5-4C61-B467-F1B8EC6B106E}">
      <dgm:prSet phldrT="[Text]"/>
      <dgm:spPr/>
      <dgm:t>
        <a:bodyPr/>
        <a:lstStyle/>
        <a:p>
          <a:r>
            <a:rPr lang="en-US" dirty="0" smtClean="0"/>
            <a:t>Language</a:t>
          </a:r>
          <a:endParaRPr lang="en-US" dirty="0"/>
        </a:p>
      </dgm:t>
    </dgm:pt>
    <dgm:pt modelId="{8C2334BA-0CF7-4ADF-8553-729F6FAAC818}" type="parTrans" cxnId="{EB0FAFB9-E7FF-4273-B14F-329B95FA15EC}">
      <dgm:prSet/>
      <dgm:spPr/>
      <dgm:t>
        <a:bodyPr/>
        <a:lstStyle/>
        <a:p>
          <a:endParaRPr lang="en-US"/>
        </a:p>
      </dgm:t>
    </dgm:pt>
    <dgm:pt modelId="{A91A5E9D-163E-4C4C-B517-2D93D069C066}" type="sibTrans" cxnId="{EB0FAFB9-E7FF-4273-B14F-329B95FA15EC}">
      <dgm:prSet/>
      <dgm:spPr/>
      <dgm:t>
        <a:bodyPr/>
        <a:lstStyle/>
        <a:p>
          <a:endParaRPr lang="en-US"/>
        </a:p>
      </dgm:t>
    </dgm:pt>
    <dgm:pt modelId="{B34373BC-EDB7-4350-8C33-84E08B324F98}">
      <dgm:prSet phldrT="[Text]" custT="1"/>
      <dgm:spPr/>
      <dgm:t>
        <a:bodyPr/>
        <a:lstStyle/>
        <a:p>
          <a:r>
            <a:rPr lang="en-US" sz="1400" dirty="0" smtClean="0"/>
            <a:t>Vocabulary</a:t>
          </a:r>
          <a:endParaRPr lang="en-US" sz="1400" dirty="0"/>
        </a:p>
      </dgm:t>
    </dgm:pt>
    <dgm:pt modelId="{C0F440C5-A02C-4760-B9EE-D87FBE04926A}" type="parTrans" cxnId="{B635813D-C3E5-4254-AB1E-1E336546D878}">
      <dgm:prSet/>
      <dgm:spPr/>
      <dgm:t>
        <a:bodyPr/>
        <a:lstStyle/>
        <a:p>
          <a:endParaRPr lang="en-US"/>
        </a:p>
      </dgm:t>
    </dgm:pt>
    <dgm:pt modelId="{CDFBB874-DB74-44F7-A72D-128804C91397}" type="sibTrans" cxnId="{B635813D-C3E5-4254-AB1E-1E336546D878}">
      <dgm:prSet/>
      <dgm:spPr/>
      <dgm:t>
        <a:bodyPr/>
        <a:lstStyle/>
        <a:p>
          <a:endParaRPr lang="en-US"/>
        </a:p>
      </dgm:t>
    </dgm:pt>
    <dgm:pt modelId="{EC1F7C94-691B-4472-9936-9D80919E925A}">
      <dgm:prSet phldrT="[Text]"/>
      <dgm:spPr/>
      <dgm:t>
        <a:bodyPr/>
        <a:lstStyle/>
        <a:p>
          <a:r>
            <a:rPr lang="en-US" dirty="0" smtClean="0"/>
            <a:t>Purpose</a:t>
          </a:r>
          <a:endParaRPr lang="en-US" dirty="0"/>
        </a:p>
      </dgm:t>
    </dgm:pt>
    <dgm:pt modelId="{C1EE8E72-78E6-4076-B398-6932B89DB816}" type="parTrans" cxnId="{66A3F1A0-2DE6-4753-9AF5-4621DECC5258}">
      <dgm:prSet/>
      <dgm:spPr/>
      <dgm:t>
        <a:bodyPr/>
        <a:lstStyle/>
        <a:p>
          <a:endParaRPr lang="en-US"/>
        </a:p>
      </dgm:t>
    </dgm:pt>
    <dgm:pt modelId="{BD38F93A-949C-4F48-9BBA-1F4F30D0EF3C}" type="sibTrans" cxnId="{66A3F1A0-2DE6-4753-9AF5-4621DECC5258}">
      <dgm:prSet/>
      <dgm:spPr/>
      <dgm:t>
        <a:bodyPr/>
        <a:lstStyle/>
        <a:p>
          <a:endParaRPr lang="en-US"/>
        </a:p>
      </dgm:t>
    </dgm:pt>
    <dgm:pt modelId="{5C85F881-ACC9-4BD2-9B65-E00A09F63EBC}">
      <dgm:prSet phldrT="[Text]"/>
      <dgm:spPr/>
      <dgm:t>
        <a:bodyPr/>
        <a:lstStyle/>
        <a:p>
          <a:r>
            <a:rPr lang="en-US" dirty="0" smtClean="0"/>
            <a:t>Concept complexity</a:t>
          </a:r>
          <a:endParaRPr lang="en-US" dirty="0"/>
        </a:p>
      </dgm:t>
    </dgm:pt>
    <dgm:pt modelId="{EE77DE8F-E2F8-40A9-9B1B-D0A61432CC3A}" type="parTrans" cxnId="{34C4826E-286F-4DBE-994D-7C1CE7E272B9}">
      <dgm:prSet/>
      <dgm:spPr/>
      <dgm:t>
        <a:bodyPr/>
        <a:lstStyle/>
        <a:p>
          <a:endParaRPr lang="en-US"/>
        </a:p>
      </dgm:t>
    </dgm:pt>
    <dgm:pt modelId="{E1A53EE2-D62A-45AA-9AEF-537F85C6BA2B}" type="sibTrans" cxnId="{34C4826E-286F-4DBE-994D-7C1CE7E272B9}">
      <dgm:prSet/>
      <dgm:spPr/>
      <dgm:t>
        <a:bodyPr/>
        <a:lstStyle/>
        <a:p>
          <a:endParaRPr lang="en-US"/>
        </a:p>
      </dgm:t>
    </dgm:pt>
    <dgm:pt modelId="{85A6E45A-98C3-4048-BB4B-07D22521F922}">
      <dgm:prSet phldrT="[Text]"/>
      <dgm:spPr/>
      <dgm:t>
        <a:bodyPr/>
        <a:lstStyle/>
        <a:p>
          <a:r>
            <a:rPr lang="en-US" dirty="0" smtClean="0"/>
            <a:t>Genre</a:t>
          </a:r>
          <a:endParaRPr lang="en-US" dirty="0"/>
        </a:p>
      </dgm:t>
    </dgm:pt>
    <dgm:pt modelId="{D91C8152-9C62-4C0B-89CC-22C23806B83B}" type="parTrans" cxnId="{4174F911-F260-4FC4-8A13-2B568A7D1B19}">
      <dgm:prSet/>
      <dgm:spPr/>
      <dgm:t>
        <a:bodyPr/>
        <a:lstStyle/>
        <a:p>
          <a:endParaRPr lang="en-US"/>
        </a:p>
      </dgm:t>
    </dgm:pt>
    <dgm:pt modelId="{8E73544D-20B3-483C-A2FA-5D5FDAAB31F3}" type="sibTrans" cxnId="{4174F911-F260-4FC4-8A13-2B568A7D1B19}">
      <dgm:prSet/>
      <dgm:spPr/>
      <dgm:t>
        <a:bodyPr/>
        <a:lstStyle/>
        <a:p>
          <a:endParaRPr lang="en-US"/>
        </a:p>
      </dgm:t>
    </dgm:pt>
    <dgm:pt modelId="{CCFFD31D-8024-4BCC-B3E7-8ADCE98708FD}">
      <dgm:prSet phldrT="[Text]"/>
      <dgm:spPr/>
      <dgm:t>
        <a:bodyPr/>
        <a:lstStyle/>
        <a:p>
          <a:r>
            <a:rPr lang="en-US" dirty="0" smtClean="0"/>
            <a:t>Organization</a:t>
          </a:r>
          <a:endParaRPr lang="en-US" dirty="0"/>
        </a:p>
      </dgm:t>
    </dgm:pt>
    <dgm:pt modelId="{2DF0841D-DD7A-428F-915B-EAECB82E24CC}" type="parTrans" cxnId="{96057177-D155-46F8-8011-31AD685099B6}">
      <dgm:prSet/>
      <dgm:spPr/>
      <dgm:t>
        <a:bodyPr/>
        <a:lstStyle/>
        <a:p>
          <a:endParaRPr lang="en-US"/>
        </a:p>
      </dgm:t>
    </dgm:pt>
    <dgm:pt modelId="{9303C374-ADC4-4DEE-A5BD-745972C97621}" type="sibTrans" cxnId="{96057177-D155-46F8-8011-31AD685099B6}">
      <dgm:prSet/>
      <dgm:spPr/>
      <dgm:t>
        <a:bodyPr/>
        <a:lstStyle/>
        <a:p>
          <a:endParaRPr lang="en-US"/>
        </a:p>
      </dgm:t>
    </dgm:pt>
    <dgm:pt modelId="{70A303E8-3C19-4CC0-A7A6-02FD7C0B7C29}">
      <dgm:prSet phldrT="[Text]" custT="1"/>
      <dgm:spPr/>
      <dgm:t>
        <a:bodyPr/>
        <a:lstStyle/>
        <a:p>
          <a:r>
            <a:rPr lang="en-US" sz="1600" dirty="0" smtClean="0"/>
            <a:t>Experiences</a:t>
          </a:r>
          <a:endParaRPr lang="en-US" sz="1600" dirty="0"/>
        </a:p>
      </dgm:t>
    </dgm:pt>
    <dgm:pt modelId="{72721E64-8C46-4843-9026-083888F9B2AC}" type="parTrans" cxnId="{47B5E463-EB17-4C4B-9E52-A3E75F1BD963}">
      <dgm:prSet/>
      <dgm:spPr/>
      <dgm:t>
        <a:bodyPr/>
        <a:lstStyle/>
        <a:p>
          <a:endParaRPr lang="en-US"/>
        </a:p>
      </dgm:t>
    </dgm:pt>
    <dgm:pt modelId="{FEB83496-3437-405D-ADAD-7752B0061883}" type="sibTrans" cxnId="{47B5E463-EB17-4C4B-9E52-A3E75F1BD963}">
      <dgm:prSet/>
      <dgm:spPr/>
      <dgm:t>
        <a:bodyPr/>
        <a:lstStyle/>
        <a:p>
          <a:endParaRPr lang="en-US"/>
        </a:p>
      </dgm:t>
    </dgm:pt>
    <dgm:pt modelId="{8863C025-21A8-4DC9-9F83-AFD5E5490879}">
      <dgm:prSet phldrT="[Text]" custT="1"/>
      <dgm:spPr/>
      <dgm:t>
        <a:bodyPr/>
        <a:lstStyle/>
        <a:p>
          <a:r>
            <a:rPr lang="en-US" sz="1400" dirty="0" smtClean="0"/>
            <a:t>Sentence length and structure</a:t>
          </a:r>
          <a:endParaRPr lang="en-US" sz="1400" dirty="0"/>
        </a:p>
      </dgm:t>
    </dgm:pt>
    <dgm:pt modelId="{68B7F7B8-C485-43BF-B226-ED36DFD7B591}" type="parTrans" cxnId="{5280DF34-5A34-4475-96AF-CE9ED911B0C0}">
      <dgm:prSet/>
      <dgm:spPr/>
      <dgm:t>
        <a:bodyPr/>
        <a:lstStyle/>
        <a:p>
          <a:endParaRPr lang="en-US"/>
        </a:p>
      </dgm:t>
    </dgm:pt>
    <dgm:pt modelId="{2BDD1135-5215-463A-81F0-5D2073F72FC8}" type="sibTrans" cxnId="{5280DF34-5A34-4475-96AF-CE9ED911B0C0}">
      <dgm:prSet/>
      <dgm:spPr/>
      <dgm:t>
        <a:bodyPr/>
        <a:lstStyle/>
        <a:p>
          <a:endParaRPr lang="en-US"/>
        </a:p>
      </dgm:t>
    </dgm:pt>
    <dgm:pt modelId="{6EBE4F93-F4AF-4B3F-BBA5-C644FA2DAF5B}">
      <dgm:prSet phldrT="[Text]" custT="1"/>
      <dgm:spPr/>
      <dgm:t>
        <a:bodyPr/>
        <a:lstStyle/>
        <a:p>
          <a:r>
            <a:rPr lang="en-US" sz="1400" dirty="0" smtClean="0"/>
            <a:t>Figurative language</a:t>
          </a:r>
          <a:endParaRPr lang="en-US" sz="1400" dirty="0"/>
        </a:p>
      </dgm:t>
    </dgm:pt>
    <dgm:pt modelId="{317AA99E-8C19-41E6-9F54-9EB6F74AEC1E}" type="parTrans" cxnId="{30D68B6D-A35A-412E-A064-EF5AB57CB4FB}">
      <dgm:prSet/>
      <dgm:spPr/>
      <dgm:t>
        <a:bodyPr/>
        <a:lstStyle/>
        <a:p>
          <a:endParaRPr lang="en-US"/>
        </a:p>
      </dgm:t>
    </dgm:pt>
    <dgm:pt modelId="{E9CA456F-404B-4C53-9E03-FCE85F31FBC0}" type="sibTrans" cxnId="{30D68B6D-A35A-412E-A064-EF5AB57CB4FB}">
      <dgm:prSet/>
      <dgm:spPr/>
      <dgm:t>
        <a:bodyPr/>
        <a:lstStyle/>
        <a:p>
          <a:endParaRPr lang="en-US"/>
        </a:p>
      </dgm:t>
    </dgm:pt>
    <dgm:pt modelId="{A44B12A8-2863-4A04-ADC3-D05209171756}">
      <dgm:prSet phldrT="[Text]" custT="1"/>
      <dgm:spPr/>
      <dgm:t>
        <a:bodyPr/>
        <a:lstStyle/>
        <a:p>
          <a:r>
            <a:rPr lang="en-US" sz="1400" dirty="0" smtClean="0"/>
            <a:t>Regional/historical usage (dialects)</a:t>
          </a:r>
          <a:endParaRPr lang="en-US" sz="1400" dirty="0"/>
        </a:p>
      </dgm:t>
    </dgm:pt>
    <dgm:pt modelId="{1A8DD5DF-E082-4353-AFCB-9857D2F60DB4}" type="parTrans" cxnId="{A0F95479-C3A6-43CD-8354-D6B50D4780F8}">
      <dgm:prSet/>
      <dgm:spPr/>
      <dgm:t>
        <a:bodyPr/>
        <a:lstStyle/>
        <a:p>
          <a:endParaRPr lang="en-US"/>
        </a:p>
      </dgm:t>
    </dgm:pt>
    <dgm:pt modelId="{8B9BAC81-E1E8-4214-BD9D-0894AAAEB0A4}" type="sibTrans" cxnId="{A0F95479-C3A6-43CD-8354-D6B50D4780F8}">
      <dgm:prSet/>
      <dgm:spPr/>
      <dgm:t>
        <a:bodyPr/>
        <a:lstStyle/>
        <a:p>
          <a:endParaRPr lang="en-US"/>
        </a:p>
      </dgm:t>
    </dgm:pt>
    <dgm:pt modelId="{9B7D4273-4A56-4906-B1CF-65599D238D75}" type="pres">
      <dgm:prSet presAssocID="{EF94B7F8-2138-4D49-9E05-0FF119AA94CB}" presName="cycleMatrixDiagram" presStyleCnt="0">
        <dgm:presLayoutVars>
          <dgm:chMax val="1"/>
          <dgm:dir/>
          <dgm:animLvl val="lvl"/>
          <dgm:resizeHandles val="exact"/>
        </dgm:presLayoutVars>
      </dgm:prSet>
      <dgm:spPr/>
      <dgm:t>
        <a:bodyPr/>
        <a:lstStyle/>
        <a:p>
          <a:endParaRPr lang="en-US"/>
        </a:p>
      </dgm:t>
    </dgm:pt>
    <dgm:pt modelId="{C062C870-1E4E-420E-97D8-4E28EC7B2C58}" type="pres">
      <dgm:prSet presAssocID="{EF94B7F8-2138-4D49-9E05-0FF119AA94CB}" presName="children" presStyleCnt="0"/>
      <dgm:spPr/>
    </dgm:pt>
    <dgm:pt modelId="{16199B20-E2EC-4059-8FC2-31FC5A012FBD}" type="pres">
      <dgm:prSet presAssocID="{EF94B7F8-2138-4D49-9E05-0FF119AA94CB}" presName="child1group" presStyleCnt="0"/>
      <dgm:spPr/>
    </dgm:pt>
    <dgm:pt modelId="{04D01D45-D10D-41B9-81B4-E60AAA6775B7}" type="pres">
      <dgm:prSet presAssocID="{EF94B7F8-2138-4D49-9E05-0FF119AA94CB}" presName="child1" presStyleLbl="bgAcc1" presStyleIdx="0" presStyleCnt="4"/>
      <dgm:spPr/>
      <dgm:t>
        <a:bodyPr/>
        <a:lstStyle/>
        <a:p>
          <a:endParaRPr lang="en-US"/>
        </a:p>
      </dgm:t>
    </dgm:pt>
    <dgm:pt modelId="{F2B783F2-A081-44AD-AB8A-52EC9CC8C912}" type="pres">
      <dgm:prSet presAssocID="{EF94B7F8-2138-4D49-9E05-0FF119AA94CB}" presName="child1Text" presStyleLbl="bgAcc1" presStyleIdx="0" presStyleCnt="4">
        <dgm:presLayoutVars>
          <dgm:bulletEnabled val="1"/>
        </dgm:presLayoutVars>
      </dgm:prSet>
      <dgm:spPr/>
      <dgm:t>
        <a:bodyPr/>
        <a:lstStyle/>
        <a:p>
          <a:endParaRPr lang="en-US"/>
        </a:p>
      </dgm:t>
    </dgm:pt>
    <dgm:pt modelId="{CE5935C9-6449-4882-B0D6-C3DFAD33FD9D}" type="pres">
      <dgm:prSet presAssocID="{EF94B7F8-2138-4D49-9E05-0FF119AA94CB}" presName="child2group" presStyleCnt="0"/>
      <dgm:spPr/>
    </dgm:pt>
    <dgm:pt modelId="{138A21AE-AEE0-4C84-BF05-5DB2913E635C}" type="pres">
      <dgm:prSet presAssocID="{EF94B7F8-2138-4D49-9E05-0FF119AA94CB}" presName="child2" presStyleLbl="bgAcc1" presStyleIdx="1" presStyleCnt="4"/>
      <dgm:spPr/>
      <dgm:t>
        <a:bodyPr/>
        <a:lstStyle/>
        <a:p>
          <a:endParaRPr lang="en-US"/>
        </a:p>
      </dgm:t>
    </dgm:pt>
    <dgm:pt modelId="{1CD70F82-E2C4-488A-8E05-F51AE1DBC53E}" type="pres">
      <dgm:prSet presAssocID="{EF94B7F8-2138-4D49-9E05-0FF119AA94CB}" presName="child2Text" presStyleLbl="bgAcc1" presStyleIdx="1" presStyleCnt="4">
        <dgm:presLayoutVars>
          <dgm:bulletEnabled val="1"/>
        </dgm:presLayoutVars>
      </dgm:prSet>
      <dgm:spPr/>
      <dgm:t>
        <a:bodyPr/>
        <a:lstStyle/>
        <a:p>
          <a:endParaRPr lang="en-US"/>
        </a:p>
      </dgm:t>
    </dgm:pt>
    <dgm:pt modelId="{2CE19047-0CB3-44B6-9031-B2A531B3189B}" type="pres">
      <dgm:prSet presAssocID="{EF94B7F8-2138-4D49-9E05-0FF119AA94CB}" presName="child3group" presStyleCnt="0"/>
      <dgm:spPr/>
    </dgm:pt>
    <dgm:pt modelId="{B494ECF7-6387-45E0-9E8B-BAD3F88BD68F}" type="pres">
      <dgm:prSet presAssocID="{EF94B7F8-2138-4D49-9E05-0FF119AA94CB}" presName="child3" presStyleLbl="bgAcc1" presStyleIdx="2" presStyleCnt="4" custLinFactNeighborX="4008"/>
      <dgm:spPr/>
      <dgm:t>
        <a:bodyPr/>
        <a:lstStyle/>
        <a:p>
          <a:endParaRPr lang="en-US"/>
        </a:p>
      </dgm:t>
    </dgm:pt>
    <dgm:pt modelId="{4E659FAA-CC3E-4AFA-90E8-26D62CDA31EC}" type="pres">
      <dgm:prSet presAssocID="{EF94B7F8-2138-4D49-9E05-0FF119AA94CB}" presName="child3Text" presStyleLbl="bgAcc1" presStyleIdx="2" presStyleCnt="4">
        <dgm:presLayoutVars>
          <dgm:bulletEnabled val="1"/>
        </dgm:presLayoutVars>
      </dgm:prSet>
      <dgm:spPr/>
      <dgm:t>
        <a:bodyPr/>
        <a:lstStyle/>
        <a:p>
          <a:endParaRPr lang="en-US"/>
        </a:p>
      </dgm:t>
    </dgm:pt>
    <dgm:pt modelId="{796FA2D7-2242-4039-8002-7BC8AEC4F62E}" type="pres">
      <dgm:prSet presAssocID="{EF94B7F8-2138-4D49-9E05-0FF119AA94CB}" presName="child4group" presStyleCnt="0"/>
      <dgm:spPr/>
    </dgm:pt>
    <dgm:pt modelId="{229F5DD6-63BF-4B95-8F77-EE2D2595ED5B}" type="pres">
      <dgm:prSet presAssocID="{EF94B7F8-2138-4D49-9E05-0FF119AA94CB}" presName="child4" presStyleLbl="bgAcc1" presStyleIdx="3" presStyleCnt="4" custLinFactNeighborX="-4008" custLinFactNeighborY="-5260"/>
      <dgm:spPr/>
      <dgm:t>
        <a:bodyPr/>
        <a:lstStyle/>
        <a:p>
          <a:endParaRPr lang="en-US"/>
        </a:p>
      </dgm:t>
    </dgm:pt>
    <dgm:pt modelId="{0C5C105C-BF70-40B6-95DC-B5EB318EE759}" type="pres">
      <dgm:prSet presAssocID="{EF94B7F8-2138-4D49-9E05-0FF119AA94CB}" presName="child4Text" presStyleLbl="bgAcc1" presStyleIdx="3" presStyleCnt="4">
        <dgm:presLayoutVars>
          <dgm:bulletEnabled val="1"/>
        </dgm:presLayoutVars>
      </dgm:prSet>
      <dgm:spPr/>
      <dgm:t>
        <a:bodyPr/>
        <a:lstStyle/>
        <a:p>
          <a:endParaRPr lang="en-US"/>
        </a:p>
      </dgm:t>
    </dgm:pt>
    <dgm:pt modelId="{076FDA14-F84C-4CA6-A766-07D845C9C2BC}" type="pres">
      <dgm:prSet presAssocID="{EF94B7F8-2138-4D49-9E05-0FF119AA94CB}" presName="childPlaceholder" presStyleCnt="0"/>
      <dgm:spPr/>
    </dgm:pt>
    <dgm:pt modelId="{CD16E521-F398-485F-BC55-6058BF3F9DA6}" type="pres">
      <dgm:prSet presAssocID="{EF94B7F8-2138-4D49-9E05-0FF119AA94CB}" presName="circle" presStyleCnt="0"/>
      <dgm:spPr/>
    </dgm:pt>
    <dgm:pt modelId="{7A1565AB-D14E-4728-BB5A-E2B5C6732B86}" type="pres">
      <dgm:prSet presAssocID="{EF94B7F8-2138-4D49-9E05-0FF119AA94CB}" presName="quadrant1" presStyleLbl="node1" presStyleIdx="0" presStyleCnt="4">
        <dgm:presLayoutVars>
          <dgm:chMax val="1"/>
          <dgm:bulletEnabled val="1"/>
        </dgm:presLayoutVars>
      </dgm:prSet>
      <dgm:spPr/>
      <dgm:t>
        <a:bodyPr/>
        <a:lstStyle/>
        <a:p>
          <a:endParaRPr lang="en-US"/>
        </a:p>
      </dgm:t>
    </dgm:pt>
    <dgm:pt modelId="{F2BD748F-1FDB-4C37-9D81-483A39B447F4}" type="pres">
      <dgm:prSet presAssocID="{EF94B7F8-2138-4D49-9E05-0FF119AA94CB}" presName="quadrant2" presStyleLbl="node1" presStyleIdx="1" presStyleCnt="4">
        <dgm:presLayoutVars>
          <dgm:chMax val="1"/>
          <dgm:bulletEnabled val="1"/>
        </dgm:presLayoutVars>
      </dgm:prSet>
      <dgm:spPr/>
      <dgm:t>
        <a:bodyPr/>
        <a:lstStyle/>
        <a:p>
          <a:endParaRPr lang="en-US"/>
        </a:p>
      </dgm:t>
    </dgm:pt>
    <dgm:pt modelId="{C0BDC9E9-CF23-429B-9A3B-02CC4BE6B5EB}" type="pres">
      <dgm:prSet presAssocID="{EF94B7F8-2138-4D49-9E05-0FF119AA94CB}" presName="quadrant3" presStyleLbl="node1" presStyleIdx="2" presStyleCnt="4">
        <dgm:presLayoutVars>
          <dgm:chMax val="1"/>
          <dgm:bulletEnabled val="1"/>
        </dgm:presLayoutVars>
      </dgm:prSet>
      <dgm:spPr/>
      <dgm:t>
        <a:bodyPr/>
        <a:lstStyle/>
        <a:p>
          <a:endParaRPr lang="en-US"/>
        </a:p>
      </dgm:t>
    </dgm:pt>
    <dgm:pt modelId="{DEB0FDC0-55D1-4037-8099-115271A64B3F}" type="pres">
      <dgm:prSet presAssocID="{EF94B7F8-2138-4D49-9E05-0FF119AA94CB}" presName="quadrant4" presStyleLbl="node1" presStyleIdx="3" presStyleCnt="4">
        <dgm:presLayoutVars>
          <dgm:chMax val="1"/>
          <dgm:bulletEnabled val="1"/>
        </dgm:presLayoutVars>
      </dgm:prSet>
      <dgm:spPr/>
      <dgm:t>
        <a:bodyPr/>
        <a:lstStyle/>
        <a:p>
          <a:endParaRPr lang="en-US"/>
        </a:p>
      </dgm:t>
    </dgm:pt>
    <dgm:pt modelId="{C0EC08E0-5037-44FC-A4FB-C2BB9D59FB8F}" type="pres">
      <dgm:prSet presAssocID="{EF94B7F8-2138-4D49-9E05-0FF119AA94CB}" presName="quadrantPlaceholder" presStyleCnt="0"/>
      <dgm:spPr/>
    </dgm:pt>
    <dgm:pt modelId="{D9EFE4BA-42D3-4835-BAE2-881DCED9D7DA}" type="pres">
      <dgm:prSet presAssocID="{EF94B7F8-2138-4D49-9E05-0FF119AA94CB}" presName="center1" presStyleLbl="fgShp" presStyleIdx="0" presStyleCnt="2"/>
      <dgm:spPr/>
    </dgm:pt>
    <dgm:pt modelId="{ED9EC4F5-8AAB-4DC2-8CC2-8D9D7A6873CB}" type="pres">
      <dgm:prSet presAssocID="{EF94B7F8-2138-4D49-9E05-0FF119AA94CB}" presName="center2" presStyleLbl="fgShp" presStyleIdx="1" presStyleCnt="2"/>
      <dgm:spPr/>
    </dgm:pt>
  </dgm:ptLst>
  <dgm:cxnLst>
    <dgm:cxn modelId="{8C7FEA10-F0EF-4D2A-AD03-0C88DB0D8DFD}" type="presOf" srcId="{8863C025-21A8-4DC9-9F83-AFD5E5490879}" destId="{0C5C105C-BF70-40B6-95DC-B5EB318EE759}" srcOrd="1" destOrd="1" presId="urn:microsoft.com/office/officeart/2005/8/layout/cycle4#1"/>
    <dgm:cxn modelId="{1B154AA4-A55F-42CF-8085-7CC3ECED9692}" type="presOf" srcId="{70A303E8-3C19-4CC0-A7A6-02FD7C0B7C29}" destId="{B494ECF7-6387-45E0-9E8B-BAD3F88BD68F}" srcOrd="0" destOrd="1" presId="urn:microsoft.com/office/officeart/2005/8/layout/cycle4#1"/>
    <dgm:cxn modelId="{C3B31FFF-5328-47D6-AB29-F74921CD897E}" type="presOf" srcId="{70A303E8-3C19-4CC0-A7A6-02FD7C0B7C29}" destId="{4E659FAA-CC3E-4AFA-90E8-26D62CDA31EC}" srcOrd="1" destOrd="1" presId="urn:microsoft.com/office/officeart/2005/8/layout/cycle4#1"/>
    <dgm:cxn modelId="{7E232FAC-1CC1-4EDE-84D0-E47FC72969CE}" type="presOf" srcId="{6EBE4F93-F4AF-4B3F-BBA5-C644FA2DAF5B}" destId="{229F5DD6-63BF-4B95-8F77-EE2D2595ED5B}" srcOrd="0" destOrd="2" presId="urn:microsoft.com/office/officeart/2005/8/layout/cycle4#1"/>
    <dgm:cxn modelId="{34C4826E-286F-4DBE-994D-7C1CE7E272B9}" srcId="{A99033C2-C88F-4332-91BE-A55E8BE6A58D}" destId="{5C85F881-ACC9-4BD2-9B65-E00A09F63EBC}" srcOrd="2" destOrd="0" parTransId="{EE77DE8F-E2F8-40A9-9B1B-D0A61432CC3A}" sibTransId="{E1A53EE2-D62A-45AA-9AEF-537F85C6BA2B}"/>
    <dgm:cxn modelId="{4724AC3F-B24E-43D4-A94F-EA550E8B6371}" type="presOf" srcId="{93724733-CBA2-476B-BA99-77D46F9E433B}" destId="{F2BD748F-1FDB-4C37-9D81-483A39B447F4}" srcOrd="0" destOrd="0" presId="urn:microsoft.com/office/officeart/2005/8/layout/cycle4#1"/>
    <dgm:cxn modelId="{C3C10B56-CBC1-4BE5-949F-559857B2CF1A}" type="presOf" srcId="{B34373BC-EDB7-4350-8C33-84E08B324F98}" destId="{0C5C105C-BF70-40B6-95DC-B5EB318EE759}" srcOrd="1" destOrd="0" presId="urn:microsoft.com/office/officeart/2005/8/layout/cycle4#1"/>
    <dgm:cxn modelId="{FB51A940-6607-4CAD-81BC-8C45A637EBFD}" type="presOf" srcId="{785CC3B0-0DD5-4C61-B467-F1B8EC6B106E}" destId="{DEB0FDC0-55D1-4037-8099-115271A64B3F}" srcOrd="0" destOrd="0" presId="urn:microsoft.com/office/officeart/2005/8/layout/cycle4#1"/>
    <dgm:cxn modelId="{CD9C7889-22A6-40DF-91AD-A26AA3F553FC}" type="presOf" srcId="{A44B12A8-2863-4A04-ADC3-D05209171756}" destId="{0C5C105C-BF70-40B6-95DC-B5EB318EE759}" srcOrd="1" destOrd="3" presId="urn:microsoft.com/office/officeart/2005/8/layout/cycle4#1"/>
    <dgm:cxn modelId="{7DC54E67-596D-4E82-AC73-333CEEBBBE1B}" type="presOf" srcId="{CCFFD31D-8024-4BCC-B3E7-8ADCE98708FD}" destId="{138A21AE-AEE0-4C84-BF05-5DB2913E635C}" srcOrd="0" destOrd="2" presId="urn:microsoft.com/office/officeart/2005/8/layout/cycle4#1"/>
    <dgm:cxn modelId="{72C0D2C4-015E-41E9-B519-BDBC0878D041}" type="presOf" srcId="{6EBE4F93-F4AF-4B3F-BBA5-C644FA2DAF5B}" destId="{0C5C105C-BF70-40B6-95DC-B5EB318EE759}" srcOrd="1" destOrd="2" presId="urn:microsoft.com/office/officeart/2005/8/layout/cycle4#1"/>
    <dgm:cxn modelId="{6A1EC0D3-CCCA-42CC-B8EA-BEBD2EC4E0BE}" type="presOf" srcId="{EF94B7F8-2138-4D49-9E05-0FF119AA94CB}" destId="{9B7D4273-4A56-4906-B1CF-65599D238D75}" srcOrd="0" destOrd="0" presId="urn:microsoft.com/office/officeart/2005/8/layout/cycle4#1"/>
    <dgm:cxn modelId="{DDA257F7-32C8-4D29-9DBF-273B41C38A2C}" srcId="{EF94B7F8-2138-4D49-9E05-0FF119AA94CB}" destId="{45250F70-23E2-4736-8D37-A2F331823421}" srcOrd="2" destOrd="0" parTransId="{830DAE69-10C3-4786-8DF7-5107F7888FA3}" sibTransId="{02FF2277-702E-419E-BC9E-C561CC040A3A}"/>
    <dgm:cxn modelId="{EDADDAFD-D63F-455C-BF99-F702A6119781}" type="presOf" srcId="{A55A99A3-CAF5-48F2-BA03-954768FD1EC3}" destId="{138A21AE-AEE0-4C84-BF05-5DB2913E635C}" srcOrd="0" destOrd="0" presId="urn:microsoft.com/office/officeart/2005/8/layout/cycle4#1"/>
    <dgm:cxn modelId="{1260FECF-9DE6-4738-A7C7-8D84FBF152E4}" type="presOf" srcId="{EC1F7C94-691B-4472-9936-9D80919E925A}" destId="{F2B783F2-A081-44AD-AB8A-52EC9CC8C912}" srcOrd="1" destOrd="1" presId="urn:microsoft.com/office/officeart/2005/8/layout/cycle4#1"/>
    <dgm:cxn modelId="{30D68B6D-A35A-412E-A064-EF5AB57CB4FB}" srcId="{785CC3B0-0DD5-4C61-B467-F1B8EC6B106E}" destId="{6EBE4F93-F4AF-4B3F-BBA5-C644FA2DAF5B}" srcOrd="2" destOrd="0" parTransId="{317AA99E-8C19-41E6-9F54-9EB6F74AEC1E}" sibTransId="{E9CA456F-404B-4C53-9E03-FCE85F31FBC0}"/>
    <dgm:cxn modelId="{A0F95479-C3A6-43CD-8354-D6B50D4780F8}" srcId="{785CC3B0-0DD5-4C61-B467-F1B8EC6B106E}" destId="{A44B12A8-2863-4A04-ADC3-D05209171756}" srcOrd="3" destOrd="0" parTransId="{1A8DD5DF-E082-4353-AFCB-9857D2F60DB4}" sibTransId="{8B9BAC81-E1E8-4214-BD9D-0894AAAEB0A4}"/>
    <dgm:cxn modelId="{AFA52342-4D62-4574-B20C-B0F499548A95}" srcId="{A99033C2-C88F-4332-91BE-A55E8BE6A58D}" destId="{E38C9B5E-1964-4295-BBFA-5EAA8E1C056C}" srcOrd="0" destOrd="0" parTransId="{22B6E53D-E2EE-4C76-AEE0-3894C8B632F3}" sibTransId="{EEED673F-64CB-4959-8BF6-2E8EC3AA6B0B}"/>
    <dgm:cxn modelId="{6C4EDBB6-4A80-4798-ACAA-15D3A2B81256}" srcId="{EF94B7F8-2138-4D49-9E05-0FF119AA94CB}" destId="{A99033C2-C88F-4332-91BE-A55E8BE6A58D}" srcOrd="0" destOrd="0" parTransId="{40ABDE0C-2913-419A-8371-E6685811ABE0}" sibTransId="{A2188B04-65F0-4842-BAC1-651E48BEFBCE}"/>
    <dgm:cxn modelId="{42F37838-0403-4E67-8B88-597173ADD61D}" type="presOf" srcId="{A44B12A8-2863-4A04-ADC3-D05209171756}" destId="{229F5DD6-63BF-4B95-8F77-EE2D2595ED5B}" srcOrd="0" destOrd="3" presId="urn:microsoft.com/office/officeart/2005/8/layout/cycle4#1"/>
    <dgm:cxn modelId="{8E1653EC-776F-4050-8473-EB774BD65620}" type="presOf" srcId="{45250F70-23E2-4736-8D37-A2F331823421}" destId="{C0BDC9E9-CF23-429B-9A3B-02CC4BE6B5EB}" srcOrd="0" destOrd="0" presId="urn:microsoft.com/office/officeart/2005/8/layout/cycle4#1"/>
    <dgm:cxn modelId="{018E9F6D-708D-4165-9D56-85673E167220}" type="presOf" srcId="{5C85F881-ACC9-4BD2-9B65-E00A09F63EBC}" destId="{F2B783F2-A081-44AD-AB8A-52EC9CC8C912}" srcOrd="1" destOrd="2" presId="urn:microsoft.com/office/officeart/2005/8/layout/cycle4#1"/>
    <dgm:cxn modelId="{EB0FAFB9-E7FF-4273-B14F-329B95FA15EC}" srcId="{EF94B7F8-2138-4D49-9E05-0FF119AA94CB}" destId="{785CC3B0-0DD5-4C61-B467-F1B8EC6B106E}" srcOrd="3" destOrd="0" parTransId="{8C2334BA-0CF7-4ADF-8553-729F6FAAC818}" sibTransId="{A91A5E9D-163E-4C4C-B517-2D93D069C066}"/>
    <dgm:cxn modelId="{E474E3F4-3E19-44AE-81DE-E4AC026DFDAD}" type="presOf" srcId="{B6C8453C-C1D3-48E1-8935-5C59F0B9CB83}" destId="{4E659FAA-CC3E-4AFA-90E8-26D62CDA31EC}" srcOrd="1" destOrd="0" presId="urn:microsoft.com/office/officeart/2005/8/layout/cycle4#1"/>
    <dgm:cxn modelId="{4B218721-C703-4B5F-8F4D-312BC44D4064}" type="presOf" srcId="{85A6E45A-98C3-4048-BB4B-07D22521F922}" destId="{1CD70F82-E2C4-488A-8E05-F51AE1DBC53E}" srcOrd="1" destOrd="1" presId="urn:microsoft.com/office/officeart/2005/8/layout/cycle4#1"/>
    <dgm:cxn modelId="{8E45191F-AE50-4B2E-91C9-53D47CBB2948}" type="presOf" srcId="{B6C8453C-C1D3-48E1-8935-5C59F0B9CB83}" destId="{B494ECF7-6387-45E0-9E8B-BAD3F88BD68F}" srcOrd="0" destOrd="0" presId="urn:microsoft.com/office/officeart/2005/8/layout/cycle4#1"/>
    <dgm:cxn modelId="{9C8908B0-DFD1-4183-B505-A1B3E8F913D5}" type="presOf" srcId="{CCFFD31D-8024-4BCC-B3E7-8ADCE98708FD}" destId="{1CD70F82-E2C4-488A-8E05-F51AE1DBC53E}" srcOrd="1" destOrd="2" presId="urn:microsoft.com/office/officeart/2005/8/layout/cycle4#1"/>
    <dgm:cxn modelId="{D4CCE996-6AD9-4A2E-8B0C-F0548CA6F93D}" type="presOf" srcId="{E38C9B5E-1964-4295-BBFA-5EAA8E1C056C}" destId="{F2B783F2-A081-44AD-AB8A-52EC9CC8C912}" srcOrd="1" destOrd="0" presId="urn:microsoft.com/office/officeart/2005/8/layout/cycle4#1"/>
    <dgm:cxn modelId="{47B5E463-EB17-4C4B-9E52-A3E75F1BD963}" srcId="{45250F70-23E2-4736-8D37-A2F331823421}" destId="{70A303E8-3C19-4CC0-A7A6-02FD7C0B7C29}" srcOrd="1" destOrd="0" parTransId="{72721E64-8C46-4843-9026-083888F9B2AC}" sibTransId="{FEB83496-3437-405D-ADAD-7752B0061883}"/>
    <dgm:cxn modelId="{4174F911-F260-4FC4-8A13-2B568A7D1B19}" srcId="{93724733-CBA2-476B-BA99-77D46F9E433B}" destId="{85A6E45A-98C3-4048-BB4B-07D22521F922}" srcOrd="1" destOrd="0" parTransId="{D91C8152-9C62-4C0B-89CC-22C23806B83B}" sibTransId="{8E73544D-20B3-483C-A2FA-5D5FDAAB31F3}"/>
    <dgm:cxn modelId="{95889679-6C18-4D31-B349-D300ACA62041}" type="presOf" srcId="{B34373BC-EDB7-4350-8C33-84E08B324F98}" destId="{229F5DD6-63BF-4B95-8F77-EE2D2595ED5B}" srcOrd="0" destOrd="0" presId="urn:microsoft.com/office/officeart/2005/8/layout/cycle4#1"/>
    <dgm:cxn modelId="{5280DF34-5A34-4475-96AF-CE9ED911B0C0}" srcId="{785CC3B0-0DD5-4C61-B467-F1B8EC6B106E}" destId="{8863C025-21A8-4DC9-9F83-AFD5E5490879}" srcOrd="1" destOrd="0" parTransId="{68B7F7B8-C485-43BF-B226-ED36DFD7B591}" sibTransId="{2BDD1135-5215-463A-81F0-5D2073F72FC8}"/>
    <dgm:cxn modelId="{C67F015F-E36D-47DA-AD80-F438B7F55831}" type="presOf" srcId="{A99033C2-C88F-4332-91BE-A55E8BE6A58D}" destId="{7A1565AB-D14E-4728-BB5A-E2B5C6732B86}" srcOrd="0" destOrd="0" presId="urn:microsoft.com/office/officeart/2005/8/layout/cycle4#1"/>
    <dgm:cxn modelId="{DD1BBDEF-B3AE-48E4-BEAF-F45FDDF377AD}" srcId="{45250F70-23E2-4736-8D37-A2F331823421}" destId="{B6C8453C-C1D3-48E1-8935-5C59F0B9CB83}" srcOrd="0" destOrd="0" parTransId="{0433F126-BD17-4C98-B37E-EEF5E2891C65}" sibTransId="{85FD461B-2177-463E-A3DD-5F28CFC65AE4}"/>
    <dgm:cxn modelId="{D44A3258-7B29-4958-8DC9-ABEE63EFEA24}" srcId="{EF94B7F8-2138-4D49-9E05-0FF119AA94CB}" destId="{93724733-CBA2-476B-BA99-77D46F9E433B}" srcOrd="1" destOrd="0" parTransId="{2AF1C4BF-FBA5-4BF8-B1E2-67D31190996F}" sibTransId="{E95B2777-B98E-43E1-9C6B-C52E8F0FB420}"/>
    <dgm:cxn modelId="{B635813D-C3E5-4254-AB1E-1E336546D878}" srcId="{785CC3B0-0DD5-4C61-B467-F1B8EC6B106E}" destId="{B34373BC-EDB7-4350-8C33-84E08B324F98}" srcOrd="0" destOrd="0" parTransId="{C0F440C5-A02C-4760-B9EE-D87FBE04926A}" sibTransId="{CDFBB874-DB74-44F7-A72D-128804C91397}"/>
    <dgm:cxn modelId="{4B765CD4-5FA0-4146-8BDF-A0BFB44E2E08}" type="presOf" srcId="{EC1F7C94-691B-4472-9936-9D80919E925A}" destId="{04D01D45-D10D-41B9-81B4-E60AAA6775B7}" srcOrd="0" destOrd="1" presId="urn:microsoft.com/office/officeart/2005/8/layout/cycle4#1"/>
    <dgm:cxn modelId="{66A3F1A0-2DE6-4753-9AF5-4621DECC5258}" srcId="{A99033C2-C88F-4332-91BE-A55E8BE6A58D}" destId="{EC1F7C94-691B-4472-9936-9D80919E925A}" srcOrd="1" destOrd="0" parTransId="{C1EE8E72-78E6-4076-B398-6932B89DB816}" sibTransId="{BD38F93A-949C-4F48-9BBA-1F4F30D0EF3C}"/>
    <dgm:cxn modelId="{A34799C4-6A14-4E38-8FF3-EA454B0EDA8E}" type="presOf" srcId="{E38C9B5E-1964-4295-BBFA-5EAA8E1C056C}" destId="{04D01D45-D10D-41B9-81B4-E60AAA6775B7}" srcOrd="0" destOrd="0" presId="urn:microsoft.com/office/officeart/2005/8/layout/cycle4#1"/>
    <dgm:cxn modelId="{9CD1FA18-4EEC-4F35-B64B-8CD0DCE6852F}" type="presOf" srcId="{A55A99A3-CAF5-48F2-BA03-954768FD1EC3}" destId="{1CD70F82-E2C4-488A-8E05-F51AE1DBC53E}" srcOrd="1" destOrd="0" presId="urn:microsoft.com/office/officeart/2005/8/layout/cycle4#1"/>
    <dgm:cxn modelId="{A2E86C70-91BC-48F4-8425-97D1DA103B12}" srcId="{93724733-CBA2-476B-BA99-77D46F9E433B}" destId="{A55A99A3-CAF5-48F2-BA03-954768FD1EC3}" srcOrd="0" destOrd="0" parTransId="{79BAF4AD-44E3-4A50-8967-C666DA8D8DA1}" sibTransId="{696D47EB-3F97-463F-BB52-30B9F126103D}"/>
    <dgm:cxn modelId="{2FF8A429-8407-4DC2-9ACF-8CFA1622D7BD}" type="presOf" srcId="{5C85F881-ACC9-4BD2-9B65-E00A09F63EBC}" destId="{04D01D45-D10D-41B9-81B4-E60AAA6775B7}" srcOrd="0" destOrd="2" presId="urn:microsoft.com/office/officeart/2005/8/layout/cycle4#1"/>
    <dgm:cxn modelId="{825C9BB3-E0D1-4FD1-A96D-99D5CEC94865}" type="presOf" srcId="{85A6E45A-98C3-4048-BB4B-07D22521F922}" destId="{138A21AE-AEE0-4C84-BF05-5DB2913E635C}" srcOrd="0" destOrd="1" presId="urn:microsoft.com/office/officeart/2005/8/layout/cycle4#1"/>
    <dgm:cxn modelId="{96057177-D155-46F8-8011-31AD685099B6}" srcId="{93724733-CBA2-476B-BA99-77D46F9E433B}" destId="{CCFFD31D-8024-4BCC-B3E7-8ADCE98708FD}" srcOrd="2" destOrd="0" parTransId="{2DF0841D-DD7A-428F-915B-EAECB82E24CC}" sibTransId="{9303C374-ADC4-4DEE-A5BD-745972C97621}"/>
    <dgm:cxn modelId="{BF52AB4C-4A70-4A64-8C1A-428950D47F40}" type="presOf" srcId="{8863C025-21A8-4DC9-9F83-AFD5E5490879}" destId="{229F5DD6-63BF-4B95-8F77-EE2D2595ED5B}" srcOrd="0" destOrd="1" presId="urn:microsoft.com/office/officeart/2005/8/layout/cycle4#1"/>
    <dgm:cxn modelId="{5DC1E854-A25E-44EC-A5CE-8661507DEE0F}" type="presParOf" srcId="{9B7D4273-4A56-4906-B1CF-65599D238D75}" destId="{C062C870-1E4E-420E-97D8-4E28EC7B2C58}" srcOrd="0" destOrd="0" presId="urn:microsoft.com/office/officeart/2005/8/layout/cycle4#1"/>
    <dgm:cxn modelId="{CFAB445F-34E5-4B7F-BD70-95CA0C347B4B}" type="presParOf" srcId="{C062C870-1E4E-420E-97D8-4E28EC7B2C58}" destId="{16199B20-E2EC-4059-8FC2-31FC5A012FBD}" srcOrd="0" destOrd="0" presId="urn:microsoft.com/office/officeart/2005/8/layout/cycle4#1"/>
    <dgm:cxn modelId="{32AF3AE7-442C-42D2-B622-FB84E0019B42}" type="presParOf" srcId="{16199B20-E2EC-4059-8FC2-31FC5A012FBD}" destId="{04D01D45-D10D-41B9-81B4-E60AAA6775B7}" srcOrd="0" destOrd="0" presId="urn:microsoft.com/office/officeart/2005/8/layout/cycle4#1"/>
    <dgm:cxn modelId="{929BE48E-80FC-41AF-BB7C-37220ECF2086}" type="presParOf" srcId="{16199B20-E2EC-4059-8FC2-31FC5A012FBD}" destId="{F2B783F2-A081-44AD-AB8A-52EC9CC8C912}" srcOrd="1" destOrd="0" presId="urn:microsoft.com/office/officeart/2005/8/layout/cycle4#1"/>
    <dgm:cxn modelId="{34E999A7-B7CB-4308-B99A-3FBCD6ECC2E8}" type="presParOf" srcId="{C062C870-1E4E-420E-97D8-4E28EC7B2C58}" destId="{CE5935C9-6449-4882-B0D6-C3DFAD33FD9D}" srcOrd="1" destOrd="0" presId="urn:microsoft.com/office/officeart/2005/8/layout/cycle4#1"/>
    <dgm:cxn modelId="{D616A6D2-97A2-494A-8A1F-AA6C9845825B}" type="presParOf" srcId="{CE5935C9-6449-4882-B0D6-C3DFAD33FD9D}" destId="{138A21AE-AEE0-4C84-BF05-5DB2913E635C}" srcOrd="0" destOrd="0" presId="urn:microsoft.com/office/officeart/2005/8/layout/cycle4#1"/>
    <dgm:cxn modelId="{EA3F298A-000E-4457-8BFC-735C4EA4584F}" type="presParOf" srcId="{CE5935C9-6449-4882-B0D6-C3DFAD33FD9D}" destId="{1CD70F82-E2C4-488A-8E05-F51AE1DBC53E}" srcOrd="1" destOrd="0" presId="urn:microsoft.com/office/officeart/2005/8/layout/cycle4#1"/>
    <dgm:cxn modelId="{DFF58384-EA6E-4B8D-9AA4-E39829924BDA}" type="presParOf" srcId="{C062C870-1E4E-420E-97D8-4E28EC7B2C58}" destId="{2CE19047-0CB3-44B6-9031-B2A531B3189B}" srcOrd="2" destOrd="0" presId="urn:microsoft.com/office/officeart/2005/8/layout/cycle4#1"/>
    <dgm:cxn modelId="{64D570B3-BCE7-49A7-95D0-56FBE2DE8057}" type="presParOf" srcId="{2CE19047-0CB3-44B6-9031-B2A531B3189B}" destId="{B494ECF7-6387-45E0-9E8B-BAD3F88BD68F}" srcOrd="0" destOrd="0" presId="urn:microsoft.com/office/officeart/2005/8/layout/cycle4#1"/>
    <dgm:cxn modelId="{620B66D1-957F-4AF0-89F2-0D73CB3A967A}" type="presParOf" srcId="{2CE19047-0CB3-44B6-9031-B2A531B3189B}" destId="{4E659FAA-CC3E-4AFA-90E8-26D62CDA31EC}" srcOrd="1" destOrd="0" presId="urn:microsoft.com/office/officeart/2005/8/layout/cycle4#1"/>
    <dgm:cxn modelId="{C97998C7-357F-4180-9222-B2DD732E932C}" type="presParOf" srcId="{C062C870-1E4E-420E-97D8-4E28EC7B2C58}" destId="{796FA2D7-2242-4039-8002-7BC8AEC4F62E}" srcOrd="3" destOrd="0" presId="urn:microsoft.com/office/officeart/2005/8/layout/cycle4#1"/>
    <dgm:cxn modelId="{08766FFD-A77E-4426-AEF6-E51667610D31}" type="presParOf" srcId="{796FA2D7-2242-4039-8002-7BC8AEC4F62E}" destId="{229F5DD6-63BF-4B95-8F77-EE2D2595ED5B}" srcOrd="0" destOrd="0" presId="urn:microsoft.com/office/officeart/2005/8/layout/cycle4#1"/>
    <dgm:cxn modelId="{F93BD988-CF2F-4833-B50A-38AD5CA0431C}" type="presParOf" srcId="{796FA2D7-2242-4039-8002-7BC8AEC4F62E}" destId="{0C5C105C-BF70-40B6-95DC-B5EB318EE759}" srcOrd="1" destOrd="0" presId="urn:microsoft.com/office/officeart/2005/8/layout/cycle4#1"/>
    <dgm:cxn modelId="{E2FF19C7-00B9-486B-BAD6-9D96F1C8084D}" type="presParOf" srcId="{C062C870-1E4E-420E-97D8-4E28EC7B2C58}" destId="{076FDA14-F84C-4CA6-A766-07D845C9C2BC}" srcOrd="4" destOrd="0" presId="urn:microsoft.com/office/officeart/2005/8/layout/cycle4#1"/>
    <dgm:cxn modelId="{17AAD899-7CB5-48B7-82BC-25740ABD3603}" type="presParOf" srcId="{9B7D4273-4A56-4906-B1CF-65599D238D75}" destId="{CD16E521-F398-485F-BC55-6058BF3F9DA6}" srcOrd="1" destOrd="0" presId="urn:microsoft.com/office/officeart/2005/8/layout/cycle4#1"/>
    <dgm:cxn modelId="{62B05659-A54A-49AF-8490-D7C7EA0FACE1}" type="presParOf" srcId="{CD16E521-F398-485F-BC55-6058BF3F9DA6}" destId="{7A1565AB-D14E-4728-BB5A-E2B5C6732B86}" srcOrd="0" destOrd="0" presId="urn:microsoft.com/office/officeart/2005/8/layout/cycle4#1"/>
    <dgm:cxn modelId="{BA2189F1-232B-4542-BDD1-20D48F812E70}" type="presParOf" srcId="{CD16E521-F398-485F-BC55-6058BF3F9DA6}" destId="{F2BD748F-1FDB-4C37-9D81-483A39B447F4}" srcOrd="1" destOrd="0" presId="urn:microsoft.com/office/officeart/2005/8/layout/cycle4#1"/>
    <dgm:cxn modelId="{C3E9B7BC-BEFA-4631-B796-09F16DB72160}" type="presParOf" srcId="{CD16E521-F398-485F-BC55-6058BF3F9DA6}" destId="{C0BDC9E9-CF23-429B-9A3B-02CC4BE6B5EB}" srcOrd="2" destOrd="0" presId="urn:microsoft.com/office/officeart/2005/8/layout/cycle4#1"/>
    <dgm:cxn modelId="{52289462-4EF5-49E1-9DEB-9515DA3B6889}" type="presParOf" srcId="{CD16E521-F398-485F-BC55-6058BF3F9DA6}" destId="{DEB0FDC0-55D1-4037-8099-115271A64B3F}" srcOrd="3" destOrd="0" presId="urn:microsoft.com/office/officeart/2005/8/layout/cycle4#1"/>
    <dgm:cxn modelId="{3D04512C-95B9-4862-8566-0EEA02D9A086}" type="presParOf" srcId="{CD16E521-F398-485F-BC55-6058BF3F9DA6}" destId="{C0EC08E0-5037-44FC-A4FB-C2BB9D59FB8F}" srcOrd="4" destOrd="0" presId="urn:microsoft.com/office/officeart/2005/8/layout/cycle4#1"/>
    <dgm:cxn modelId="{43266C3B-4AD4-4C9E-BC17-EE8FB99DC1AE}" type="presParOf" srcId="{9B7D4273-4A56-4906-B1CF-65599D238D75}" destId="{D9EFE4BA-42D3-4835-BAE2-881DCED9D7DA}" srcOrd="2" destOrd="0" presId="urn:microsoft.com/office/officeart/2005/8/layout/cycle4#1"/>
    <dgm:cxn modelId="{865547E2-E144-4614-AED9-677E7077BD68}" type="presParOf" srcId="{9B7D4273-4A56-4906-B1CF-65599D238D75}" destId="{ED9EC4F5-8AAB-4DC2-8CC2-8D9D7A6873CB}" srcOrd="3" destOrd="0" presId="urn:microsoft.com/office/officeart/2005/8/layout/cycle4#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94B7F8-2138-4D49-9E05-0FF119AA94CB}" type="doc">
      <dgm:prSet loTypeId="urn:microsoft.com/office/officeart/2005/8/layout/cycle4#1" loCatId="relationship" qsTypeId="urn:microsoft.com/office/officeart/2005/8/quickstyle/simple5" qsCatId="simple" csTypeId="urn:microsoft.com/office/officeart/2005/8/colors/colorful1#1" csCatId="colorful" phldr="1"/>
      <dgm:spPr/>
      <dgm:t>
        <a:bodyPr/>
        <a:lstStyle/>
        <a:p>
          <a:endParaRPr lang="en-US"/>
        </a:p>
      </dgm:t>
    </dgm:pt>
    <dgm:pt modelId="{A99033C2-C88F-4332-91BE-A55E8BE6A58D}">
      <dgm:prSet phldrT="[Text]"/>
      <dgm:spPr/>
      <dgm:t>
        <a:bodyPr/>
        <a:lstStyle/>
        <a:p>
          <a:r>
            <a:rPr lang="en-US" dirty="0" smtClean="0"/>
            <a:t>Meaning</a:t>
          </a:r>
          <a:endParaRPr lang="en-US" dirty="0"/>
        </a:p>
      </dgm:t>
    </dgm:pt>
    <dgm:pt modelId="{40ABDE0C-2913-419A-8371-E6685811ABE0}" type="parTrans" cxnId="{6C4EDBB6-4A80-4798-ACAA-15D3A2B81256}">
      <dgm:prSet/>
      <dgm:spPr/>
      <dgm:t>
        <a:bodyPr/>
        <a:lstStyle/>
        <a:p>
          <a:endParaRPr lang="en-US"/>
        </a:p>
      </dgm:t>
    </dgm:pt>
    <dgm:pt modelId="{A2188B04-65F0-4842-BAC1-651E48BEFBCE}" type="sibTrans" cxnId="{6C4EDBB6-4A80-4798-ACAA-15D3A2B81256}">
      <dgm:prSet/>
      <dgm:spPr/>
      <dgm:t>
        <a:bodyPr/>
        <a:lstStyle/>
        <a:p>
          <a:endParaRPr lang="en-US"/>
        </a:p>
      </dgm:t>
    </dgm:pt>
    <dgm:pt modelId="{93724733-CBA2-476B-BA99-77D46F9E433B}">
      <dgm:prSet phldrT="[Text]"/>
      <dgm:spPr/>
      <dgm:t>
        <a:bodyPr/>
        <a:lstStyle/>
        <a:p>
          <a:r>
            <a:rPr lang="en-US" dirty="0" smtClean="0"/>
            <a:t>Structure</a:t>
          </a:r>
          <a:endParaRPr lang="en-US" dirty="0"/>
        </a:p>
      </dgm:t>
    </dgm:pt>
    <dgm:pt modelId="{2AF1C4BF-FBA5-4BF8-B1E2-67D31190996F}" type="parTrans" cxnId="{D44A3258-7B29-4958-8DC9-ABEE63EFEA24}">
      <dgm:prSet/>
      <dgm:spPr/>
      <dgm:t>
        <a:bodyPr/>
        <a:lstStyle/>
        <a:p>
          <a:endParaRPr lang="en-US"/>
        </a:p>
      </dgm:t>
    </dgm:pt>
    <dgm:pt modelId="{E95B2777-B98E-43E1-9C6B-C52E8F0FB420}" type="sibTrans" cxnId="{D44A3258-7B29-4958-8DC9-ABEE63EFEA24}">
      <dgm:prSet/>
      <dgm:spPr/>
      <dgm:t>
        <a:bodyPr/>
        <a:lstStyle/>
        <a:p>
          <a:endParaRPr lang="en-US"/>
        </a:p>
      </dgm:t>
    </dgm:pt>
    <dgm:pt modelId="{45250F70-23E2-4736-8D37-A2F331823421}">
      <dgm:prSet phldrT="[Text]"/>
      <dgm:spPr/>
      <dgm:t>
        <a:bodyPr/>
        <a:lstStyle/>
        <a:p>
          <a:r>
            <a:rPr lang="en-US" dirty="0" smtClean="0"/>
            <a:t>Knowledge</a:t>
          </a:r>
          <a:endParaRPr lang="en-US" dirty="0"/>
        </a:p>
      </dgm:t>
    </dgm:pt>
    <dgm:pt modelId="{830DAE69-10C3-4786-8DF7-5107F7888FA3}" type="parTrans" cxnId="{DDA257F7-32C8-4D29-9DBF-273B41C38A2C}">
      <dgm:prSet/>
      <dgm:spPr/>
      <dgm:t>
        <a:bodyPr/>
        <a:lstStyle/>
        <a:p>
          <a:endParaRPr lang="en-US"/>
        </a:p>
      </dgm:t>
    </dgm:pt>
    <dgm:pt modelId="{02FF2277-702E-419E-BC9E-C561CC040A3A}" type="sibTrans" cxnId="{DDA257F7-32C8-4D29-9DBF-273B41C38A2C}">
      <dgm:prSet/>
      <dgm:spPr/>
      <dgm:t>
        <a:bodyPr/>
        <a:lstStyle/>
        <a:p>
          <a:endParaRPr lang="en-US"/>
        </a:p>
      </dgm:t>
    </dgm:pt>
    <dgm:pt modelId="{785CC3B0-0DD5-4C61-B467-F1B8EC6B106E}">
      <dgm:prSet phldrT="[Text]"/>
      <dgm:spPr/>
      <dgm:t>
        <a:bodyPr/>
        <a:lstStyle/>
        <a:p>
          <a:r>
            <a:rPr lang="en-US" dirty="0" smtClean="0"/>
            <a:t>Language</a:t>
          </a:r>
          <a:endParaRPr lang="en-US" dirty="0"/>
        </a:p>
      </dgm:t>
    </dgm:pt>
    <dgm:pt modelId="{8C2334BA-0CF7-4ADF-8553-729F6FAAC818}" type="parTrans" cxnId="{EB0FAFB9-E7FF-4273-B14F-329B95FA15EC}">
      <dgm:prSet/>
      <dgm:spPr/>
      <dgm:t>
        <a:bodyPr/>
        <a:lstStyle/>
        <a:p>
          <a:endParaRPr lang="en-US"/>
        </a:p>
      </dgm:t>
    </dgm:pt>
    <dgm:pt modelId="{A91A5E9D-163E-4C4C-B517-2D93D069C066}" type="sibTrans" cxnId="{EB0FAFB9-E7FF-4273-B14F-329B95FA15EC}">
      <dgm:prSet/>
      <dgm:spPr/>
      <dgm:t>
        <a:bodyPr/>
        <a:lstStyle/>
        <a:p>
          <a:endParaRPr lang="en-US"/>
        </a:p>
      </dgm:t>
    </dgm:pt>
    <dgm:pt modelId="{9B7D4273-4A56-4906-B1CF-65599D238D75}" type="pres">
      <dgm:prSet presAssocID="{EF94B7F8-2138-4D49-9E05-0FF119AA94CB}" presName="cycleMatrixDiagram" presStyleCnt="0">
        <dgm:presLayoutVars>
          <dgm:chMax val="1"/>
          <dgm:dir/>
          <dgm:animLvl val="lvl"/>
          <dgm:resizeHandles val="exact"/>
        </dgm:presLayoutVars>
      </dgm:prSet>
      <dgm:spPr/>
      <dgm:t>
        <a:bodyPr/>
        <a:lstStyle/>
        <a:p>
          <a:endParaRPr lang="en-US"/>
        </a:p>
      </dgm:t>
    </dgm:pt>
    <dgm:pt modelId="{C062C870-1E4E-420E-97D8-4E28EC7B2C58}" type="pres">
      <dgm:prSet presAssocID="{EF94B7F8-2138-4D49-9E05-0FF119AA94CB}" presName="children" presStyleCnt="0"/>
      <dgm:spPr/>
    </dgm:pt>
    <dgm:pt modelId="{076FDA14-F84C-4CA6-A766-07D845C9C2BC}" type="pres">
      <dgm:prSet presAssocID="{EF94B7F8-2138-4D49-9E05-0FF119AA94CB}" presName="childPlaceholder" presStyleCnt="0"/>
      <dgm:spPr/>
    </dgm:pt>
    <dgm:pt modelId="{CD16E521-F398-485F-BC55-6058BF3F9DA6}" type="pres">
      <dgm:prSet presAssocID="{EF94B7F8-2138-4D49-9E05-0FF119AA94CB}" presName="circle" presStyleCnt="0"/>
      <dgm:spPr/>
    </dgm:pt>
    <dgm:pt modelId="{7A1565AB-D14E-4728-BB5A-E2B5C6732B86}" type="pres">
      <dgm:prSet presAssocID="{EF94B7F8-2138-4D49-9E05-0FF119AA94CB}" presName="quadrant1" presStyleLbl="node1" presStyleIdx="0" presStyleCnt="4">
        <dgm:presLayoutVars>
          <dgm:chMax val="1"/>
          <dgm:bulletEnabled val="1"/>
        </dgm:presLayoutVars>
      </dgm:prSet>
      <dgm:spPr/>
      <dgm:t>
        <a:bodyPr/>
        <a:lstStyle/>
        <a:p>
          <a:endParaRPr lang="en-US"/>
        </a:p>
      </dgm:t>
    </dgm:pt>
    <dgm:pt modelId="{F2BD748F-1FDB-4C37-9D81-483A39B447F4}" type="pres">
      <dgm:prSet presAssocID="{EF94B7F8-2138-4D49-9E05-0FF119AA94CB}" presName="quadrant2" presStyleLbl="node1" presStyleIdx="1" presStyleCnt="4">
        <dgm:presLayoutVars>
          <dgm:chMax val="1"/>
          <dgm:bulletEnabled val="1"/>
        </dgm:presLayoutVars>
      </dgm:prSet>
      <dgm:spPr/>
      <dgm:t>
        <a:bodyPr/>
        <a:lstStyle/>
        <a:p>
          <a:endParaRPr lang="en-US"/>
        </a:p>
      </dgm:t>
    </dgm:pt>
    <dgm:pt modelId="{C0BDC9E9-CF23-429B-9A3B-02CC4BE6B5EB}" type="pres">
      <dgm:prSet presAssocID="{EF94B7F8-2138-4D49-9E05-0FF119AA94CB}" presName="quadrant3" presStyleLbl="node1" presStyleIdx="2" presStyleCnt="4">
        <dgm:presLayoutVars>
          <dgm:chMax val="1"/>
          <dgm:bulletEnabled val="1"/>
        </dgm:presLayoutVars>
      </dgm:prSet>
      <dgm:spPr/>
      <dgm:t>
        <a:bodyPr/>
        <a:lstStyle/>
        <a:p>
          <a:endParaRPr lang="en-US"/>
        </a:p>
      </dgm:t>
    </dgm:pt>
    <dgm:pt modelId="{DEB0FDC0-55D1-4037-8099-115271A64B3F}" type="pres">
      <dgm:prSet presAssocID="{EF94B7F8-2138-4D49-9E05-0FF119AA94CB}" presName="quadrant4" presStyleLbl="node1" presStyleIdx="3" presStyleCnt="4">
        <dgm:presLayoutVars>
          <dgm:chMax val="1"/>
          <dgm:bulletEnabled val="1"/>
        </dgm:presLayoutVars>
      </dgm:prSet>
      <dgm:spPr/>
      <dgm:t>
        <a:bodyPr/>
        <a:lstStyle/>
        <a:p>
          <a:endParaRPr lang="en-US"/>
        </a:p>
      </dgm:t>
    </dgm:pt>
    <dgm:pt modelId="{C0EC08E0-5037-44FC-A4FB-C2BB9D59FB8F}" type="pres">
      <dgm:prSet presAssocID="{EF94B7F8-2138-4D49-9E05-0FF119AA94CB}" presName="quadrantPlaceholder" presStyleCnt="0"/>
      <dgm:spPr/>
    </dgm:pt>
    <dgm:pt modelId="{D9EFE4BA-42D3-4835-BAE2-881DCED9D7DA}" type="pres">
      <dgm:prSet presAssocID="{EF94B7F8-2138-4D49-9E05-0FF119AA94CB}" presName="center1" presStyleLbl="fgShp" presStyleIdx="0" presStyleCnt="2"/>
      <dgm:spPr/>
    </dgm:pt>
    <dgm:pt modelId="{ED9EC4F5-8AAB-4DC2-8CC2-8D9D7A6873CB}" type="pres">
      <dgm:prSet presAssocID="{EF94B7F8-2138-4D49-9E05-0FF119AA94CB}" presName="center2" presStyleLbl="fgShp" presStyleIdx="1" presStyleCnt="2"/>
      <dgm:spPr/>
    </dgm:pt>
  </dgm:ptLst>
  <dgm:cxnLst>
    <dgm:cxn modelId="{209233DF-435C-461B-BEFE-B497B1C7691C}" type="presOf" srcId="{45250F70-23E2-4736-8D37-A2F331823421}" destId="{C0BDC9E9-CF23-429B-9A3B-02CC4BE6B5EB}" srcOrd="0" destOrd="0" presId="urn:microsoft.com/office/officeart/2005/8/layout/cycle4#1"/>
    <dgm:cxn modelId="{D44A3258-7B29-4958-8DC9-ABEE63EFEA24}" srcId="{EF94B7F8-2138-4D49-9E05-0FF119AA94CB}" destId="{93724733-CBA2-476B-BA99-77D46F9E433B}" srcOrd="1" destOrd="0" parTransId="{2AF1C4BF-FBA5-4BF8-B1E2-67D31190996F}" sibTransId="{E95B2777-B98E-43E1-9C6B-C52E8F0FB420}"/>
    <dgm:cxn modelId="{DAC43907-C768-497B-8641-AF839D6F4665}" type="presOf" srcId="{93724733-CBA2-476B-BA99-77D46F9E433B}" destId="{F2BD748F-1FDB-4C37-9D81-483A39B447F4}" srcOrd="0" destOrd="0" presId="urn:microsoft.com/office/officeart/2005/8/layout/cycle4#1"/>
    <dgm:cxn modelId="{A3A42B07-DCBE-4E8D-A5D8-234372933D6D}" type="presOf" srcId="{A99033C2-C88F-4332-91BE-A55E8BE6A58D}" destId="{7A1565AB-D14E-4728-BB5A-E2B5C6732B86}" srcOrd="0" destOrd="0" presId="urn:microsoft.com/office/officeart/2005/8/layout/cycle4#1"/>
    <dgm:cxn modelId="{EB0FAFB9-E7FF-4273-B14F-329B95FA15EC}" srcId="{EF94B7F8-2138-4D49-9E05-0FF119AA94CB}" destId="{785CC3B0-0DD5-4C61-B467-F1B8EC6B106E}" srcOrd="3" destOrd="0" parTransId="{8C2334BA-0CF7-4ADF-8553-729F6FAAC818}" sibTransId="{A91A5E9D-163E-4C4C-B517-2D93D069C066}"/>
    <dgm:cxn modelId="{73FB3C9A-615C-4A2D-9138-007DB059A95A}" type="presOf" srcId="{EF94B7F8-2138-4D49-9E05-0FF119AA94CB}" destId="{9B7D4273-4A56-4906-B1CF-65599D238D75}" srcOrd="0" destOrd="0" presId="urn:microsoft.com/office/officeart/2005/8/layout/cycle4#1"/>
    <dgm:cxn modelId="{6C4EDBB6-4A80-4798-ACAA-15D3A2B81256}" srcId="{EF94B7F8-2138-4D49-9E05-0FF119AA94CB}" destId="{A99033C2-C88F-4332-91BE-A55E8BE6A58D}" srcOrd="0" destOrd="0" parTransId="{40ABDE0C-2913-419A-8371-E6685811ABE0}" sibTransId="{A2188B04-65F0-4842-BAC1-651E48BEFBCE}"/>
    <dgm:cxn modelId="{DDA257F7-32C8-4D29-9DBF-273B41C38A2C}" srcId="{EF94B7F8-2138-4D49-9E05-0FF119AA94CB}" destId="{45250F70-23E2-4736-8D37-A2F331823421}" srcOrd="2" destOrd="0" parTransId="{830DAE69-10C3-4786-8DF7-5107F7888FA3}" sibTransId="{02FF2277-702E-419E-BC9E-C561CC040A3A}"/>
    <dgm:cxn modelId="{6DFCADCB-2D6C-481F-BD49-03B4F13A0DC2}" type="presOf" srcId="{785CC3B0-0DD5-4C61-B467-F1B8EC6B106E}" destId="{DEB0FDC0-55D1-4037-8099-115271A64B3F}" srcOrd="0" destOrd="0" presId="urn:microsoft.com/office/officeart/2005/8/layout/cycle4#1"/>
    <dgm:cxn modelId="{762BFC83-92C8-46E6-87A2-B7612600DBCC}" type="presParOf" srcId="{9B7D4273-4A56-4906-B1CF-65599D238D75}" destId="{C062C870-1E4E-420E-97D8-4E28EC7B2C58}" srcOrd="0" destOrd="0" presId="urn:microsoft.com/office/officeart/2005/8/layout/cycle4#1"/>
    <dgm:cxn modelId="{F7DB3C4E-25A8-4337-9CDF-EE31C33F25F0}" type="presParOf" srcId="{C062C870-1E4E-420E-97D8-4E28EC7B2C58}" destId="{076FDA14-F84C-4CA6-A766-07D845C9C2BC}" srcOrd="0" destOrd="0" presId="urn:microsoft.com/office/officeart/2005/8/layout/cycle4#1"/>
    <dgm:cxn modelId="{016A7520-5730-4F21-9321-BCA24FE22515}" type="presParOf" srcId="{9B7D4273-4A56-4906-B1CF-65599D238D75}" destId="{CD16E521-F398-485F-BC55-6058BF3F9DA6}" srcOrd="1" destOrd="0" presId="urn:microsoft.com/office/officeart/2005/8/layout/cycle4#1"/>
    <dgm:cxn modelId="{3C9C36BA-452D-4F1C-9C25-0857815FCF14}" type="presParOf" srcId="{CD16E521-F398-485F-BC55-6058BF3F9DA6}" destId="{7A1565AB-D14E-4728-BB5A-E2B5C6732B86}" srcOrd="0" destOrd="0" presId="urn:microsoft.com/office/officeart/2005/8/layout/cycle4#1"/>
    <dgm:cxn modelId="{23095697-324F-42B2-8061-55AF6C6AC119}" type="presParOf" srcId="{CD16E521-F398-485F-BC55-6058BF3F9DA6}" destId="{F2BD748F-1FDB-4C37-9D81-483A39B447F4}" srcOrd="1" destOrd="0" presId="urn:microsoft.com/office/officeart/2005/8/layout/cycle4#1"/>
    <dgm:cxn modelId="{93AC5BA7-EE45-4EC6-9AA3-11A6D54ED4F2}" type="presParOf" srcId="{CD16E521-F398-485F-BC55-6058BF3F9DA6}" destId="{C0BDC9E9-CF23-429B-9A3B-02CC4BE6B5EB}" srcOrd="2" destOrd="0" presId="urn:microsoft.com/office/officeart/2005/8/layout/cycle4#1"/>
    <dgm:cxn modelId="{2CD9A7C8-A803-462C-B041-B91D6CC81156}" type="presParOf" srcId="{CD16E521-F398-485F-BC55-6058BF3F9DA6}" destId="{DEB0FDC0-55D1-4037-8099-115271A64B3F}" srcOrd="3" destOrd="0" presId="urn:microsoft.com/office/officeart/2005/8/layout/cycle4#1"/>
    <dgm:cxn modelId="{D69BA782-3BA0-4F1D-BAA8-4809A9FFB39B}" type="presParOf" srcId="{CD16E521-F398-485F-BC55-6058BF3F9DA6}" destId="{C0EC08E0-5037-44FC-A4FB-C2BB9D59FB8F}" srcOrd="4" destOrd="0" presId="urn:microsoft.com/office/officeart/2005/8/layout/cycle4#1"/>
    <dgm:cxn modelId="{9F043C86-46FC-45D5-A41E-AD758137E973}" type="presParOf" srcId="{9B7D4273-4A56-4906-B1CF-65599D238D75}" destId="{D9EFE4BA-42D3-4835-BAE2-881DCED9D7DA}" srcOrd="2" destOrd="0" presId="urn:microsoft.com/office/officeart/2005/8/layout/cycle4#1"/>
    <dgm:cxn modelId="{ED8EDEA1-25DB-4167-BF39-1BFAEB29208A}" type="presParOf" srcId="{9B7D4273-4A56-4906-B1CF-65599D238D75}" destId="{ED9EC4F5-8AAB-4DC2-8CC2-8D9D7A6873CB}" srcOrd="3" destOrd="0" presId="urn:microsoft.com/office/officeart/2005/8/layout/cycle4#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94B7F8-2138-4D49-9E05-0FF119AA94CB}" type="doc">
      <dgm:prSet loTypeId="urn:microsoft.com/office/officeart/2005/8/layout/cycle4#1" loCatId="relationship" qsTypeId="urn:microsoft.com/office/officeart/2005/8/quickstyle/simple5" qsCatId="simple" csTypeId="urn:microsoft.com/office/officeart/2005/8/colors/colorful1#1" csCatId="colorful" phldr="1"/>
      <dgm:spPr/>
      <dgm:t>
        <a:bodyPr/>
        <a:lstStyle/>
        <a:p>
          <a:endParaRPr lang="en-US"/>
        </a:p>
      </dgm:t>
    </dgm:pt>
    <dgm:pt modelId="{A99033C2-C88F-4332-91BE-A55E8BE6A58D}">
      <dgm:prSet phldrT="[Text]"/>
      <dgm:spPr/>
      <dgm:t>
        <a:bodyPr/>
        <a:lstStyle/>
        <a:p>
          <a:r>
            <a:rPr lang="en-US" dirty="0" smtClean="0"/>
            <a:t>Meaning</a:t>
          </a:r>
          <a:endParaRPr lang="en-US" dirty="0"/>
        </a:p>
      </dgm:t>
    </dgm:pt>
    <dgm:pt modelId="{40ABDE0C-2913-419A-8371-E6685811ABE0}" type="parTrans" cxnId="{6C4EDBB6-4A80-4798-ACAA-15D3A2B81256}">
      <dgm:prSet/>
      <dgm:spPr/>
      <dgm:t>
        <a:bodyPr/>
        <a:lstStyle/>
        <a:p>
          <a:endParaRPr lang="en-US"/>
        </a:p>
      </dgm:t>
    </dgm:pt>
    <dgm:pt modelId="{A2188B04-65F0-4842-BAC1-651E48BEFBCE}" type="sibTrans" cxnId="{6C4EDBB6-4A80-4798-ACAA-15D3A2B81256}">
      <dgm:prSet/>
      <dgm:spPr/>
      <dgm:t>
        <a:bodyPr/>
        <a:lstStyle/>
        <a:p>
          <a:endParaRPr lang="en-US"/>
        </a:p>
      </dgm:t>
    </dgm:pt>
    <dgm:pt modelId="{E38C9B5E-1964-4295-BBFA-5EAA8E1C056C}">
      <dgm:prSet phldrT="[Text]"/>
      <dgm:spPr/>
      <dgm:t>
        <a:bodyPr/>
        <a:lstStyle/>
        <a:p>
          <a:r>
            <a:rPr lang="en-US" dirty="0" smtClean="0"/>
            <a:t>Layers of meaning</a:t>
          </a:r>
          <a:endParaRPr lang="en-US" dirty="0"/>
        </a:p>
      </dgm:t>
    </dgm:pt>
    <dgm:pt modelId="{22B6E53D-E2EE-4C76-AEE0-3894C8B632F3}" type="parTrans" cxnId="{AFA52342-4D62-4574-B20C-B0F499548A95}">
      <dgm:prSet/>
      <dgm:spPr/>
      <dgm:t>
        <a:bodyPr/>
        <a:lstStyle/>
        <a:p>
          <a:endParaRPr lang="en-US"/>
        </a:p>
      </dgm:t>
    </dgm:pt>
    <dgm:pt modelId="{EEED673F-64CB-4959-8BF6-2E8EC3AA6B0B}" type="sibTrans" cxnId="{AFA52342-4D62-4574-B20C-B0F499548A95}">
      <dgm:prSet/>
      <dgm:spPr/>
      <dgm:t>
        <a:bodyPr/>
        <a:lstStyle/>
        <a:p>
          <a:endParaRPr lang="en-US"/>
        </a:p>
      </dgm:t>
    </dgm:pt>
    <dgm:pt modelId="{93724733-CBA2-476B-BA99-77D46F9E433B}">
      <dgm:prSet phldrT="[Text]"/>
      <dgm:spPr/>
      <dgm:t>
        <a:bodyPr/>
        <a:lstStyle/>
        <a:p>
          <a:r>
            <a:rPr lang="en-US" dirty="0" smtClean="0"/>
            <a:t>Structure</a:t>
          </a:r>
          <a:endParaRPr lang="en-US" dirty="0"/>
        </a:p>
      </dgm:t>
    </dgm:pt>
    <dgm:pt modelId="{2AF1C4BF-FBA5-4BF8-B1E2-67D31190996F}" type="parTrans" cxnId="{D44A3258-7B29-4958-8DC9-ABEE63EFEA24}">
      <dgm:prSet/>
      <dgm:spPr/>
      <dgm:t>
        <a:bodyPr/>
        <a:lstStyle/>
        <a:p>
          <a:endParaRPr lang="en-US"/>
        </a:p>
      </dgm:t>
    </dgm:pt>
    <dgm:pt modelId="{E95B2777-B98E-43E1-9C6B-C52E8F0FB420}" type="sibTrans" cxnId="{D44A3258-7B29-4958-8DC9-ABEE63EFEA24}">
      <dgm:prSet/>
      <dgm:spPr/>
      <dgm:t>
        <a:bodyPr/>
        <a:lstStyle/>
        <a:p>
          <a:endParaRPr lang="en-US"/>
        </a:p>
      </dgm:t>
    </dgm:pt>
    <dgm:pt modelId="{A55A99A3-CAF5-48F2-BA03-954768FD1EC3}">
      <dgm:prSet phldrT="[Text]"/>
      <dgm:spPr/>
      <dgm:t>
        <a:bodyPr/>
        <a:lstStyle/>
        <a:p>
          <a:r>
            <a:rPr lang="en-US" dirty="0" smtClean="0"/>
            <a:t>Text features</a:t>
          </a:r>
          <a:endParaRPr lang="en-US" dirty="0"/>
        </a:p>
      </dgm:t>
    </dgm:pt>
    <dgm:pt modelId="{79BAF4AD-44E3-4A50-8967-C666DA8D8DA1}" type="parTrans" cxnId="{A2E86C70-91BC-48F4-8425-97D1DA103B12}">
      <dgm:prSet/>
      <dgm:spPr/>
      <dgm:t>
        <a:bodyPr/>
        <a:lstStyle/>
        <a:p>
          <a:endParaRPr lang="en-US"/>
        </a:p>
      </dgm:t>
    </dgm:pt>
    <dgm:pt modelId="{696D47EB-3F97-463F-BB52-30B9F126103D}" type="sibTrans" cxnId="{A2E86C70-91BC-48F4-8425-97D1DA103B12}">
      <dgm:prSet/>
      <dgm:spPr/>
      <dgm:t>
        <a:bodyPr/>
        <a:lstStyle/>
        <a:p>
          <a:endParaRPr lang="en-US"/>
        </a:p>
      </dgm:t>
    </dgm:pt>
    <dgm:pt modelId="{45250F70-23E2-4736-8D37-A2F331823421}">
      <dgm:prSet phldrT="[Text]"/>
      <dgm:spPr/>
      <dgm:t>
        <a:bodyPr/>
        <a:lstStyle/>
        <a:p>
          <a:r>
            <a:rPr lang="en-US" dirty="0" smtClean="0"/>
            <a:t>Knowledge</a:t>
          </a:r>
          <a:endParaRPr lang="en-US" dirty="0"/>
        </a:p>
      </dgm:t>
    </dgm:pt>
    <dgm:pt modelId="{830DAE69-10C3-4786-8DF7-5107F7888FA3}" type="parTrans" cxnId="{DDA257F7-32C8-4D29-9DBF-273B41C38A2C}">
      <dgm:prSet/>
      <dgm:spPr/>
      <dgm:t>
        <a:bodyPr/>
        <a:lstStyle/>
        <a:p>
          <a:endParaRPr lang="en-US"/>
        </a:p>
      </dgm:t>
    </dgm:pt>
    <dgm:pt modelId="{02FF2277-702E-419E-BC9E-C561CC040A3A}" type="sibTrans" cxnId="{DDA257F7-32C8-4D29-9DBF-273B41C38A2C}">
      <dgm:prSet/>
      <dgm:spPr/>
      <dgm:t>
        <a:bodyPr/>
        <a:lstStyle/>
        <a:p>
          <a:endParaRPr lang="en-US"/>
        </a:p>
      </dgm:t>
    </dgm:pt>
    <dgm:pt modelId="{B6C8453C-C1D3-48E1-8935-5C59F0B9CB83}">
      <dgm:prSet phldrT="[Text]" custT="1"/>
      <dgm:spPr/>
      <dgm:t>
        <a:bodyPr/>
        <a:lstStyle/>
        <a:p>
          <a:r>
            <a:rPr lang="en-US" sz="1600" dirty="0" smtClean="0"/>
            <a:t>Background</a:t>
          </a:r>
          <a:endParaRPr lang="en-US" sz="1600" dirty="0"/>
        </a:p>
      </dgm:t>
    </dgm:pt>
    <dgm:pt modelId="{0433F126-BD17-4C98-B37E-EEF5E2891C65}" type="parTrans" cxnId="{DD1BBDEF-B3AE-48E4-BEAF-F45FDDF377AD}">
      <dgm:prSet/>
      <dgm:spPr/>
      <dgm:t>
        <a:bodyPr/>
        <a:lstStyle/>
        <a:p>
          <a:endParaRPr lang="en-US"/>
        </a:p>
      </dgm:t>
    </dgm:pt>
    <dgm:pt modelId="{85FD461B-2177-463E-A3DD-5F28CFC65AE4}" type="sibTrans" cxnId="{DD1BBDEF-B3AE-48E4-BEAF-F45FDDF377AD}">
      <dgm:prSet/>
      <dgm:spPr/>
      <dgm:t>
        <a:bodyPr/>
        <a:lstStyle/>
        <a:p>
          <a:endParaRPr lang="en-US"/>
        </a:p>
      </dgm:t>
    </dgm:pt>
    <dgm:pt modelId="{785CC3B0-0DD5-4C61-B467-F1B8EC6B106E}">
      <dgm:prSet phldrT="[Text]"/>
      <dgm:spPr/>
      <dgm:t>
        <a:bodyPr/>
        <a:lstStyle/>
        <a:p>
          <a:r>
            <a:rPr lang="en-US" dirty="0" smtClean="0"/>
            <a:t>Language</a:t>
          </a:r>
          <a:endParaRPr lang="en-US" dirty="0"/>
        </a:p>
      </dgm:t>
    </dgm:pt>
    <dgm:pt modelId="{8C2334BA-0CF7-4ADF-8553-729F6FAAC818}" type="parTrans" cxnId="{EB0FAFB9-E7FF-4273-B14F-329B95FA15EC}">
      <dgm:prSet/>
      <dgm:spPr/>
      <dgm:t>
        <a:bodyPr/>
        <a:lstStyle/>
        <a:p>
          <a:endParaRPr lang="en-US"/>
        </a:p>
      </dgm:t>
    </dgm:pt>
    <dgm:pt modelId="{A91A5E9D-163E-4C4C-B517-2D93D069C066}" type="sibTrans" cxnId="{EB0FAFB9-E7FF-4273-B14F-329B95FA15EC}">
      <dgm:prSet/>
      <dgm:spPr/>
      <dgm:t>
        <a:bodyPr/>
        <a:lstStyle/>
        <a:p>
          <a:endParaRPr lang="en-US"/>
        </a:p>
      </dgm:t>
    </dgm:pt>
    <dgm:pt modelId="{B34373BC-EDB7-4350-8C33-84E08B324F98}">
      <dgm:prSet phldrT="[Text]" custT="1"/>
      <dgm:spPr/>
      <dgm:t>
        <a:bodyPr/>
        <a:lstStyle/>
        <a:p>
          <a:r>
            <a:rPr lang="en-US" sz="1400" dirty="0" smtClean="0"/>
            <a:t>Vocabulary</a:t>
          </a:r>
          <a:endParaRPr lang="en-US" sz="1400" dirty="0"/>
        </a:p>
      </dgm:t>
    </dgm:pt>
    <dgm:pt modelId="{C0F440C5-A02C-4760-B9EE-D87FBE04926A}" type="parTrans" cxnId="{B635813D-C3E5-4254-AB1E-1E336546D878}">
      <dgm:prSet/>
      <dgm:spPr/>
      <dgm:t>
        <a:bodyPr/>
        <a:lstStyle/>
        <a:p>
          <a:endParaRPr lang="en-US"/>
        </a:p>
      </dgm:t>
    </dgm:pt>
    <dgm:pt modelId="{CDFBB874-DB74-44F7-A72D-128804C91397}" type="sibTrans" cxnId="{B635813D-C3E5-4254-AB1E-1E336546D878}">
      <dgm:prSet/>
      <dgm:spPr/>
      <dgm:t>
        <a:bodyPr/>
        <a:lstStyle/>
        <a:p>
          <a:endParaRPr lang="en-US"/>
        </a:p>
      </dgm:t>
    </dgm:pt>
    <dgm:pt modelId="{EC1F7C94-691B-4472-9936-9D80919E925A}">
      <dgm:prSet phldrT="[Text]"/>
      <dgm:spPr/>
      <dgm:t>
        <a:bodyPr/>
        <a:lstStyle/>
        <a:p>
          <a:r>
            <a:rPr lang="en-US" dirty="0" smtClean="0"/>
            <a:t>Purpose</a:t>
          </a:r>
          <a:endParaRPr lang="en-US" dirty="0"/>
        </a:p>
      </dgm:t>
    </dgm:pt>
    <dgm:pt modelId="{C1EE8E72-78E6-4076-B398-6932B89DB816}" type="parTrans" cxnId="{66A3F1A0-2DE6-4753-9AF5-4621DECC5258}">
      <dgm:prSet/>
      <dgm:spPr/>
      <dgm:t>
        <a:bodyPr/>
        <a:lstStyle/>
        <a:p>
          <a:endParaRPr lang="en-US"/>
        </a:p>
      </dgm:t>
    </dgm:pt>
    <dgm:pt modelId="{BD38F93A-949C-4F48-9BBA-1F4F30D0EF3C}" type="sibTrans" cxnId="{66A3F1A0-2DE6-4753-9AF5-4621DECC5258}">
      <dgm:prSet/>
      <dgm:spPr/>
      <dgm:t>
        <a:bodyPr/>
        <a:lstStyle/>
        <a:p>
          <a:endParaRPr lang="en-US"/>
        </a:p>
      </dgm:t>
    </dgm:pt>
    <dgm:pt modelId="{5C85F881-ACC9-4BD2-9B65-E00A09F63EBC}">
      <dgm:prSet phldrT="[Text]"/>
      <dgm:spPr/>
      <dgm:t>
        <a:bodyPr/>
        <a:lstStyle/>
        <a:p>
          <a:r>
            <a:rPr lang="en-US" dirty="0" smtClean="0"/>
            <a:t>Concept complexity</a:t>
          </a:r>
          <a:endParaRPr lang="en-US" dirty="0"/>
        </a:p>
      </dgm:t>
    </dgm:pt>
    <dgm:pt modelId="{EE77DE8F-E2F8-40A9-9B1B-D0A61432CC3A}" type="parTrans" cxnId="{34C4826E-286F-4DBE-994D-7C1CE7E272B9}">
      <dgm:prSet/>
      <dgm:spPr/>
      <dgm:t>
        <a:bodyPr/>
        <a:lstStyle/>
        <a:p>
          <a:endParaRPr lang="en-US"/>
        </a:p>
      </dgm:t>
    </dgm:pt>
    <dgm:pt modelId="{E1A53EE2-D62A-45AA-9AEF-537F85C6BA2B}" type="sibTrans" cxnId="{34C4826E-286F-4DBE-994D-7C1CE7E272B9}">
      <dgm:prSet/>
      <dgm:spPr/>
      <dgm:t>
        <a:bodyPr/>
        <a:lstStyle/>
        <a:p>
          <a:endParaRPr lang="en-US"/>
        </a:p>
      </dgm:t>
    </dgm:pt>
    <dgm:pt modelId="{85A6E45A-98C3-4048-BB4B-07D22521F922}">
      <dgm:prSet phldrT="[Text]"/>
      <dgm:spPr/>
      <dgm:t>
        <a:bodyPr/>
        <a:lstStyle/>
        <a:p>
          <a:r>
            <a:rPr lang="en-US" dirty="0" smtClean="0"/>
            <a:t>Genre</a:t>
          </a:r>
          <a:endParaRPr lang="en-US" dirty="0"/>
        </a:p>
      </dgm:t>
    </dgm:pt>
    <dgm:pt modelId="{D91C8152-9C62-4C0B-89CC-22C23806B83B}" type="parTrans" cxnId="{4174F911-F260-4FC4-8A13-2B568A7D1B19}">
      <dgm:prSet/>
      <dgm:spPr/>
      <dgm:t>
        <a:bodyPr/>
        <a:lstStyle/>
        <a:p>
          <a:endParaRPr lang="en-US"/>
        </a:p>
      </dgm:t>
    </dgm:pt>
    <dgm:pt modelId="{8E73544D-20B3-483C-A2FA-5D5FDAAB31F3}" type="sibTrans" cxnId="{4174F911-F260-4FC4-8A13-2B568A7D1B19}">
      <dgm:prSet/>
      <dgm:spPr/>
      <dgm:t>
        <a:bodyPr/>
        <a:lstStyle/>
        <a:p>
          <a:endParaRPr lang="en-US"/>
        </a:p>
      </dgm:t>
    </dgm:pt>
    <dgm:pt modelId="{CCFFD31D-8024-4BCC-B3E7-8ADCE98708FD}">
      <dgm:prSet phldrT="[Text]"/>
      <dgm:spPr/>
      <dgm:t>
        <a:bodyPr/>
        <a:lstStyle/>
        <a:p>
          <a:r>
            <a:rPr lang="en-US" dirty="0" smtClean="0"/>
            <a:t>Organization</a:t>
          </a:r>
          <a:endParaRPr lang="en-US" dirty="0"/>
        </a:p>
      </dgm:t>
    </dgm:pt>
    <dgm:pt modelId="{2DF0841D-DD7A-428F-915B-EAECB82E24CC}" type="parTrans" cxnId="{96057177-D155-46F8-8011-31AD685099B6}">
      <dgm:prSet/>
      <dgm:spPr/>
      <dgm:t>
        <a:bodyPr/>
        <a:lstStyle/>
        <a:p>
          <a:endParaRPr lang="en-US"/>
        </a:p>
      </dgm:t>
    </dgm:pt>
    <dgm:pt modelId="{9303C374-ADC4-4DEE-A5BD-745972C97621}" type="sibTrans" cxnId="{96057177-D155-46F8-8011-31AD685099B6}">
      <dgm:prSet/>
      <dgm:spPr/>
      <dgm:t>
        <a:bodyPr/>
        <a:lstStyle/>
        <a:p>
          <a:endParaRPr lang="en-US"/>
        </a:p>
      </dgm:t>
    </dgm:pt>
    <dgm:pt modelId="{70A303E8-3C19-4CC0-A7A6-02FD7C0B7C29}">
      <dgm:prSet phldrT="[Text]" custT="1"/>
      <dgm:spPr/>
      <dgm:t>
        <a:bodyPr/>
        <a:lstStyle/>
        <a:p>
          <a:r>
            <a:rPr lang="en-US" sz="1600" dirty="0" smtClean="0"/>
            <a:t>Experiences</a:t>
          </a:r>
          <a:endParaRPr lang="en-US" sz="1600" dirty="0"/>
        </a:p>
      </dgm:t>
    </dgm:pt>
    <dgm:pt modelId="{72721E64-8C46-4843-9026-083888F9B2AC}" type="parTrans" cxnId="{47B5E463-EB17-4C4B-9E52-A3E75F1BD963}">
      <dgm:prSet/>
      <dgm:spPr/>
      <dgm:t>
        <a:bodyPr/>
        <a:lstStyle/>
        <a:p>
          <a:endParaRPr lang="en-US"/>
        </a:p>
      </dgm:t>
    </dgm:pt>
    <dgm:pt modelId="{FEB83496-3437-405D-ADAD-7752B0061883}" type="sibTrans" cxnId="{47B5E463-EB17-4C4B-9E52-A3E75F1BD963}">
      <dgm:prSet/>
      <dgm:spPr/>
      <dgm:t>
        <a:bodyPr/>
        <a:lstStyle/>
        <a:p>
          <a:endParaRPr lang="en-US"/>
        </a:p>
      </dgm:t>
    </dgm:pt>
    <dgm:pt modelId="{8863C025-21A8-4DC9-9F83-AFD5E5490879}">
      <dgm:prSet phldrT="[Text]" custT="1"/>
      <dgm:spPr/>
      <dgm:t>
        <a:bodyPr/>
        <a:lstStyle/>
        <a:p>
          <a:r>
            <a:rPr lang="en-US" sz="1400" dirty="0" smtClean="0"/>
            <a:t>Sentence length and structure</a:t>
          </a:r>
          <a:endParaRPr lang="en-US" sz="1400" dirty="0"/>
        </a:p>
      </dgm:t>
    </dgm:pt>
    <dgm:pt modelId="{68B7F7B8-C485-43BF-B226-ED36DFD7B591}" type="parTrans" cxnId="{5280DF34-5A34-4475-96AF-CE9ED911B0C0}">
      <dgm:prSet/>
      <dgm:spPr/>
      <dgm:t>
        <a:bodyPr/>
        <a:lstStyle/>
        <a:p>
          <a:endParaRPr lang="en-US"/>
        </a:p>
      </dgm:t>
    </dgm:pt>
    <dgm:pt modelId="{2BDD1135-5215-463A-81F0-5D2073F72FC8}" type="sibTrans" cxnId="{5280DF34-5A34-4475-96AF-CE9ED911B0C0}">
      <dgm:prSet/>
      <dgm:spPr/>
      <dgm:t>
        <a:bodyPr/>
        <a:lstStyle/>
        <a:p>
          <a:endParaRPr lang="en-US"/>
        </a:p>
      </dgm:t>
    </dgm:pt>
    <dgm:pt modelId="{6EBE4F93-F4AF-4B3F-BBA5-C644FA2DAF5B}">
      <dgm:prSet phldrT="[Text]" custT="1"/>
      <dgm:spPr/>
      <dgm:t>
        <a:bodyPr/>
        <a:lstStyle/>
        <a:p>
          <a:r>
            <a:rPr lang="en-US" sz="1400" dirty="0" smtClean="0"/>
            <a:t>Figurative language</a:t>
          </a:r>
          <a:endParaRPr lang="en-US" sz="1400" dirty="0"/>
        </a:p>
      </dgm:t>
    </dgm:pt>
    <dgm:pt modelId="{317AA99E-8C19-41E6-9F54-9EB6F74AEC1E}" type="parTrans" cxnId="{30D68B6D-A35A-412E-A064-EF5AB57CB4FB}">
      <dgm:prSet/>
      <dgm:spPr/>
      <dgm:t>
        <a:bodyPr/>
        <a:lstStyle/>
        <a:p>
          <a:endParaRPr lang="en-US"/>
        </a:p>
      </dgm:t>
    </dgm:pt>
    <dgm:pt modelId="{E9CA456F-404B-4C53-9E03-FCE85F31FBC0}" type="sibTrans" cxnId="{30D68B6D-A35A-412E-A064-EF5AB57CB4FB}">
      <dgm:prSet/>
      <dgm:spPr/>
      <dgm:t>
        <a:bodyPr/>
        <a:lstStyle/>
        <a:p>
          <a:endParaRPr lang="en-US"/>
        </a:p>
      </dgm:t>
    </dgm:pt>
    <dgm:pt modelId="{A44B12A8-2863-4A04-ADC3-D05209171756}">
      <dgm:prSet phldrT="[Text]" custT="1"/>
      <dgm:spPr/>
      <dgm:t>
        <a:bodyPr/>
        <a:lstStyle/>
        <a:p>
          <a:r>
            <a:rPr lang="en-US" sz="1400" dirty="0" smtClean="0"/>
            <a:t>Regional/historical usage (dialects)</a:t>
          </a:r>
          <a:endParaRPr lang="en-US" sz="1400" dirty="0"/>
        </a:p>
      </dgm:t>
    </dgm:pt>
    <dgm:pt modelId="{1A8DD5DF-E082-4353-AFCB-9857D2F60DB4}" type="parTrans" cxnId="{A0F95479-C3A6-43CD-8354-D6B50D4780F8}">
      <dgm:prSet/>
      <dgm:spPr/>
      <dgm:t>
        <a:bodyPr/>
        <a:lstStyle/>
        <a:p>
          <a:endParaRPr lang="en-US"/>
        </a:p>
      </dgm:t>
    </dgm:pt>
    <dgm:pt modelId="{8B9BAC81-E1E8-4214-BD9D-0894AAAEB0A4}" type="sibTrans" cxnId="{A0F95479-C3A6-43CD-8354-D6B50D4780F8}">
      <dgm:prSet/>
      <dgm:spPr/>
      <dgm:t>
        <a:bodyPr/>
        <a:lstStyle/>
        <a:p>
          <a:endParaRPr lang="en-US"/>
        </a:p>
      </dgm:t>
    </dgm:pt>
    <dgm:pt modelId="{9B7D4273-4A56-4906-B1CF-65599D238D75}" type="pres">
      <dgm:prSet presAssocID="{EF94B7F8-2138-4D49-9E05-0FF119AA94CB}" presName="cycleMatrixDiagram" presStyleCnt="0">
        <dgm:presLayoutVars>
          <dgm:chMax val="1"/>
          <dgm:dir/>
          <dgm:animLvl val="lvl"/>
          <dgm:resizeHandles val="exact"/>
        </dgm:presLayoutVars>
      </dgm:prSet>
      <dgm:spPr/>
      <dgm:t>
        <a:bodyPr/>
        <a:lstStyle/>
        <a:p>
          <a:endParaRPr lang="en-US"/>
        </a:p>
      </dgm:t>
    </dgm:pt>
    <dgm:pt modelId="{C062C870-1E4E-420E-97D8-4E28EC7B2C58}" type="pres">
      <dgm:prSet presAssocID="{EF94B7F8-2138-4D49-9E05-0FF119AA94CB}" presName="children" presStyleCnt="0"/>
      <dgm:spPr/>
    </dgm:pt>
    <dgm:pt modelId="{16199B20-E2EC-4059-8FC2-31FC5A012FBD}" type="pres">
      <dgm:prSet presAssocID="{EF94B7F8-2138-4D49-9E05-0FF119AA94CB}" presName="child1group" presStyleCnt="0"/>
      <dgm:spPr/>
    </dgm:pt>
    <dgm:pt modelId="{04D01D45-D10D-41B9-81B4-E60AAA6775B7}" type="pres">
      <dgm:prSet presAssocID="{EF94B7F8-2138-4D49-9E05-0FF119AA94CB}" presName="child1" presStyleLbl="bgAcc1" presStyleIdx="0" presStyleCnt="4"/>
      <dgm:spPr/>
      <dgm:t>
        <a:bodyPr/>
        <a:lstStyle/>
        <a:p>
          <a:endParaRPr lang="en-US"/>
        </a:p>
      </dgm:t>
    </dgm:pt>
    <dgm:pt modelId="{F2B783F2-A081-44AD-AB8A-52EC9CC8C912}" type="pres">
      <dgm:prSet presAssocID="{EF94B7F8-2138-4D49-9E05-0FF119AA94CB}" presName="child1Text" presStyleLbl="bgAcc1" presStyleIdx="0" presStyleCnt="4">
        <dgm:presLayoutVars>
          <dgm:bulletEnabled val="1"/>
        </dgm:presLayoutVars>
      </dgm:prSet>
      <dgm:spPr/>
      <dgm:t>
        <a:bodyPr/>
        <a:lstStyle/>
        <a:p>
          <a:endParaRPr lang="en-US"/>
        </a:p>
      </dgm:t>
    </dgm:pt>
    <dgm:pt modelId="{CE5935C9-6449-4882-B0D6-C3DFAD33FD9D}" type="pres">
      <dgm:prSet presAssocID="{EF94B7F8-2138-4D49-9E05-0FF119AA94CB}" presName="child2group" presStyleCnt="0"/>
      <dgm:spPr/>
    </dgm:pt>
    <dgm:pt modelId="{138A21AE-AEE0-4C84-BF05-5DB2913E635C}" type="pres">
      <dgm:prSet presAssocID="{EF94B7F8-2138-4D49-9E05-0FF119AA94CB}" presName="child2" presStyleLbl="bgAcc1" presStyleIdx="1" presStyleCnt="4"/>
      <dgm:spPr/>
      <dgm:t>
        <a:bodyPr/>
        <a:lstStyle/>
        <a:p>
          <a:endParaRPr lang="en-US"/>
        </a:p>
      </dgm:t>
    </dgm:pt>
    <dgm:pt modelId="{1CD70F82-E2C4-488A-8E05-F51AE1DBC53E}" type="pres">
      <dgm:prSet presAssocID="{EF94B7F8-2138-4D49-9E05-0FF119AA94CB}" presName="child2Text" presStyleLbl="bgAcc1" presStyleIdx="1" presStyleCnt="4">
        <dgm:presLayoutVars>
          <dgm:bulletEnabled val="1"/>
        </dgm:presLayoutVars>
      </dgm:prSet>
      <dgm:spPr/>
      <dgm:t>
        <a:bodyPr/>
        <a:lstStyle/>
        <a:p>
          <a:endParaRPr lang="en-US"/>
        </a:p>
      </dgm:t>
    </dgm:pt>
    <dgm:pt modelId="{2CE19047-0CB3-44B6-9031-B2A531B3189B}" type="pres">
      <dgm:prSet presAssocID="{EF94B7F8-2138-4D49-9E05-0FF119AA94CB}" presName="child3group" presStyleCnt="0"/>
      <dgm:spPr/>
    </dgm:pt>
    <dgm:pt modelId="{B494ECF7-6387-45E0-9E8B-BAD3F88BD68F}" type="pres">
      <dgm:prSet presAssocID="{EF94B7F8-2138-4D49-9E05-0FF119AA94CB}" presName="child3" presStyleLbl="bgAcc1" presStyleIdx="2" presStyleCnt="4" custLinFactNeighborX="4008"/>
      <dgm:spPr/>
      <dgm:t>
        <a:bodyPr/>
        <a:lstStyle/>
        <a:p>
          <a:endParaRPr lang="en-US"/>
        </a:p>
      </dgm:t>
    </dgm:pt>
    <dgm:pt modelId="{4E659FAA-CC3E-4AFA-90E8-26D62CDA31EC}" type="pres">
      <dgm:prSet presAssocID="{EF94B7F8-2138-4D49-9E05-0FF119AA94CB}" presName="child3Text" presStyleLbl="bgAcc1" presStyleIdx="2" presStyleCnt="4">
        <dgm:presLayoutVars>
          <dgm:bulletEnabled val="1"/>
        </dgm:presLayoutVars>
      </dgm:prSet>
      <dgm:spPr/>
      <dgm:t>
        <a:bodyPr/>
        <a:lstStyle/>
        <a:p>
          <a:endParaRPr lang="en-US"/>
        </a:p>
      </dgm:t>
    </dgm:pt>
    <dgm:pt modelId="{796FA2D7-2242-4039-8002-7BC8AEC4F62E}" type="pres">
      <dgm:prSet presAssocID="{EF94B7F8-2138-4D49-9E05-0FF119AA94CB}" presName="child4group" presStyleCnt="0"/>
      <dgm:spPr/>
    </dgm:pt>
    <dgm:pt modelId="{229F5DD6-63BF-4B95-8F77-EE2D2595ED5B}" type="pres">
      <dgm:prSet presAssocID="{EF94B7F8-2138-4D49-9E05-0FF119AA94CB}" presName="child4" presStyleLbl="bgAcc1" presStyleIdx="3" presStyleCnt="4" custLinFactNeighborX="-4008" custLinFactNeighborY="-5260"/>
      <dgm:spPr/>
      <dgm:t>
        <a:bodyPr/>
        <a:lstStyle/>
        <a:p>
          <a:endParaRPr lang="en-US"/>
        </a:p>
      </dgm:t>
    </dgm:pt>
    <dgm:pt modelId="{0C5C105C-BF70-40B6-95DC-B5EB318EE759}" type="pres">
      <dgm:prSet presAssocID="{EF94B7F8-2138-4D49-9E05-0FF119AA94CB}" presName="child4Text" presStyleLbl="bgAcc1" presStyleIdx="3" presStyleCnt="4">
        <dgm:presLayoutVars>
          <dgm:bulletEnabled val="1"/>
        </dgm:presLayoutVars>
      </dgm:prSet>
      <dgm:spPr/>
      <dgm:t>
        <a:bodyPr/>
        <a:lstStyle/>
        <a:p>
          <a:endParaRPr lang="en-US"/>
        </a:p>
      </dgm:t>
    </dgm:pt>
    <dgm:pt modelId="{076FDA14-F84C-4CA6-A766-07D845C9C2BC}" type="pres">
      <dgm:prSet presAssocID="{EF94B7F8-2138-4D49-9E05-0FF119AA94CB}" presName="childPlaceholder" presStyleCnt="0"/>
      <dgm:spPr/>
    </dgm:pt>
    <dgm:pt modelId="{CD16E521-F398-485F-BC55-6058BF3F9DA6}" type="pres">
      <dgm:prSet presAssocID="{EF94B7F8-2138-4D49-9E05-0FF119AA94CB}" presName="circle" presStyleCnt="0"/>
      <dgm:spPr/>
    </dgm:pt>
    <dgm:pt modelId="{7A1565AB-D14E-4728-BB5A-E2B5C6732B86}" type="pres">
      <dgm:prSet presAssocID="{EF94B7F8-2138-4D49-9E05-0FF119AA94CB}" presName="quadrant1" presStyleLbl="node1" presStyleIdx="0" presStyleCnt="4">
        <dgm:presLayoutVars>
          <dgm:chMax val="1"/>
          <dgm:bulletEnabled val="1"/>
        </dgm:presLayoutVars>
      </dgm:prSet>
      <dgm:spPr/>
      <dgm:t>
        <a:bodyPr/>
        <a:lstStyle/>
        <a:p>
          <a:endParaRPr lang="en-US"/>
        </a:p>
      </dgm:t>
    </dgm:pt>
    <dgm:pt modelId="{F2BD748F-1FDB-4C37-9D81-483A39B447F4}" type="pres">
      <dgm:prSet presAssocID="{EF94B7F8-2138-4D49-9E05-0FF119AA94CB}" presName="quadrant2" presStyleLbl="node1" presStyleIdx="1" presStyleCnt="4">
        <dgm:presLayoutVars>
          <dgm:chMax val="1"/>
          <dgm:bulletEnabled val="1"/>
        </dgm:presLayoutVars>
      </dgm:prSet>
      <dgm:spPr/>
      <dgm:t>
        <a:bodyPr/>
        <a:lstStyle/>
        <a:p>
          <a:endParaRPr lang="en-US"/>
        </a:p>
      </dgm:t>
    </dgm:pt>
    <dgm:pt modelId="{C0BDC9E9-CF23-429B-9A3B-02CC4BE6B5EB}" type="pres">
      <dgm:prSet presAssocID="{EF94B7F8-2138-4D49-9E05-0FF119AA94CB}" presName="quadrant3" presStyleLbl="node1" presStyleIdx="2" presStyleCnt="4">
        <dgm:presLayoutVars>
          <dgm:chMax val="1"/>
          <dgm:bulletEnabled val="1"/>
        </dgm:presLayoutVars>
      </dgm:prSet>
      <dgm:spPr/>
      <dgm:t>
        <a:bodyPr/>
        <a:lstStyle/>
        <a:p>
          <a:endParaRPr lang="en-US"/>
        </a:p>
      </dgm:t>
    </dgm:pt>
    <dgm:pt modelId="{DEB0FDC0-55D1-4037-8099-115271A64B3F}" type="pres">
      <dgm:prSet presAssocID="{EF94B7F8-2138-4D49-9E05-0FF119AA94CB}" presName="quadrant4" presStyleLbl="node1" presStyleIdx="3" presStyleCnt="4">
        <dgm:presLayoutVars>
          <dgm:chMax val="1"/>
          <dgm:bulletEnabled val="1"/>
        </dgm:presLayoutVars>
      </dgm:prSet>
      <dgm:spPr/>
      <dgm:t>
        <a:bodyPr/>
        <a:lstStyle/>
        <a:p>
          <a:endParaRPr lang="en-US"/>
        </a:p>
      </dgm:t>
    </dgm:pt>
    <dgm:pt modelId="{C0EC08E0-5037-44FC-A4FB-C2BB9D59FB8F}" type="pres">
      <dgm:prSet presAssocID="{EF94B7F8-2138-4D49-9E05-0FF119AA94CB}" presName="quadrantPlaceholder" presStyleCnt="0"/>
      <dgm:spPr/>
    </dgm:pt>
    <dgm:pt modelId="{D9EFE4BA-42D3-4835-BAE2-881DCED9D7DA}" type="pres">
      <dgm:prSet presAssocID="{EF94B7F8-2138-4D49-9E05-0FF119AA94CB}" presName="center1" presStyleLbl="fgShp" presStyleIdx="0" presStyleCnt="2"/>
      <dgm:spPr/>
    </dgm:pt>
    <dgm:pt modelId="{ED9EC4F5-8AAB-4DC2-8CC2-8D9D7A6873CB}" type="pres">
      <dgm:prSet presAssocID="{EF94B7F8-2138-4D49-9E05-0FF119AA94CB}" presName="center2" presStyleLbl="fgShp" presStyleIdx="1" presStyleCnt="2"/>
      <dgm:spPr/>
    </dgm:pt>
  </dgm:ptLst>
  <dgm:cxnLst>
    <dgm:cxn modelId="{EFF66861-721C-714D-930A-8C52107F0893}" type="presOf" srcId="{B6C8453C-C1D3-48E1-8935-5C59F0B9CB83}" destId="{4E659FAA-CC3E-4AFA-90E8-26D62CDA31EC}" srcOrd="1" destOrd="0" presId="urn:microsoft.com/office/officeart/2005/8/layout/cycle4#1"/>
    <dgm:cxn modelId="{2E530C02-64C2-F945-845C-479EAACBB4E3}" type="presOf" srcId="{B34373BC-EDB7-4350-8C33-84E08B324F98}" destId="{229F5DD6-63BF-4B95-8F77-EE2D2595ED5B}" srcOrd="0" destOrd="0" presId="urn:microsoft.com/office/officeart/2005/8/layout/cycle4#1"/>
    <dgm:cxn modelId="{6C6EEF03-22D5-5844-94AA-7524BB5A7F4E}" type="presOf" srcId="{85A6E45A-98C3-4048-BB4B-07D22521F922}" destId="{1CD70F82-E2C4-488A-8E05-F51AE1DBC53E}" srcOrd="1" destOrd="1" presId="urn:microsoft.com/office/officeart/2005/8/layout/cycle4#1"/>
    <dgm:cxn modelId="{68B9B3A1-FA30-8E48-8E96-8FB6F5AE180E}" type="presOf" srcId="{EF94B7F8-2138-4D49-9E05-0FF119AA94CB}" destId="{9B7D4273-4A56-4906-B1CF-65599D238D75}" srcOrd="0" destOrd="0" presId="urn:microsoft.com/office/officeart/2005/8/layout/cycle4#1"/>
    <dgm:cxn modelId="{34C4826E-286F-4DBE-994D-7C1CE7E272B9}" srcId="{A99033C2-C88F-4332-91BE-A55E8BE6A58D}" destId="{5C85F881-ACC9-4BD2-9B65-E00A09F63EBC}" srcOrd="2" destOrd="0" parTransId="{EE77DE8F-E2F8-40A9-9B1B-D0A61432CC3A}" sibTransId="{E1A53EE2-D62A-45AA-9AEF-537F85C6BA2B}"/>
    <dgm:cxn modelId="{6C3C06D2-44C5-D04E-8FDC-0C47CF58CA2C}" type="presOf" srcId="{A55A99A3-CAF5-48F2-BA03-954768FD1EC3}" destId="{1CD70F82-E2C4-488A-8E05-F51AE1DBC53E}" srcOrd="1" destOrd="0" presId="urn:microsoft.com/office/officeart/2005/8/layout/cycle4#1"/>
    <dgm:cxn modelId="{DDA257F7-32C8-4D29-9DBF-273B41C38A2C}" srcId="{EF94B7F8-2138-4D49-9E05-0FF119AA94CB}" destId="{45250F70-23E2-4736-8D37-A2F331823421}" srcOrd="2" destOrd="0" parTransId="{830DAE69-10C3-4786-8DF7-5107F7888FA3}" sibTransId="{02FF2277-702E-419E-BC9E-C561CC040A3A}"/>
    <dgm:cxn modelId="{736C7056-0808-434C-9D39-C2ED155EDF8C}" type="presOf" srcId="{8863C025-21A8-4DC9-9F83-AFD5E5490879}" destId="{229F5DD6-63BF-4B95-8F77-EE2D2595ED5B}" srcOrd="0" destOrd="1" presId="urn:microsoft.com/office/officeart/2005/8/layout/cycle4#1"/>
    <dgm:cxn modelId="{30D68B6D-A35A-412E-A064-EF5AB57CB4FB}" srcId="{785CC3B0-0DD5-4C61-B467-F1B8EC6B106E}" destId="{6EBE4F93-F4AF-4B3F-BBA5-C644FA2DAF5B}" srcOrd="2" destOrd="0" parTransId="{317AA99E-8C19-41E6-9F54-9EB6F74AEC1E}" sibTransId="{E9CA456F-404B-4C53-9E03-FCE85F31FBC0}"/>
    <dgm:cxn modelId="{FA5915DA-8288-1C40-8B45-327BEE0E6541}" type="presOf" srcId="{785CC3B0-0DD5-4C61-B467-F1B8EC6B106E}" destId="{DEB0FDC0-55D1-4037-8099-115271A64B3F}" srcOrd="0" destOrd="0" presId="urn:microsoft.com/office/officeart/2005/8/layout/cycle4#1"/>
    <dgm:cxn modelId="{A0F95479-C3A6-43CD-8354-D6B50D4780F8}" srcId="{785CC3B0-0DD5-4C61-B467-F1B8EC6B106E}" destId="{A44B12A8-2863-4A04-ADC3-D05209171756}" srcOrd="3" destOrd="0" parTransId="{1A8DD5DF-E082-4353-AFCB-9857D2F60DB4}" sibTransId="{8B9BAC81-E1E8-4214-BD9D-0894AAAEB0A4}"/>
    <dgm:cxn modelId="{4ACC72D7-ADA6-434A-BA91-0CDEA4049B4B}" type="presOf" srcId="{CCFFD31D-8024-4BCC-B3E7-8ADCE98708FD}" destId="{1CD70F82-E2C4-488A-8E05-F51AE1DBC53E}" srcOrd="1" destOrd="2" presId="urn:microsoft.com/office/officeart/2005/8/layout/cycle4#1"/>
    <dgm:cxn modelId="{AFA52342-4D62-4574-B20C-B0F499548A95}" srcId="{A99033C2-C88F-4332-91BE-A55E8BE6A58D}" destId="{E38C9B5E-1964-4295-BBFA-5EAA8E1C056C}" srcOrd="0" destOrd="0" parTransId="{22B6E53D-E2EE-4C76-AEE0-3894C8B632F3}" sibTransId="{EEED673F-64CB-4959-8BF6-2E8EC3AA6B0B}"/>
    <dgm:cxn modelId="{CAD1407E-EE4F-AF49-B137-E4C4E8EFCB38}" type="presOf" srcId="{70A303E8-3C19-4CC0-A7A6-02FD7C0B7C29}" destId="{B494ECF7-6387-45E0-9E8B-BAD3F88BD68F}" srcOrd="0" destOrd="1" presId="urn:microsoft.com/office/officeart/2005/8/layout/cycle4#1"/>
    <dgm:cxn modelId="{53242F5A-9FDE-5141-9321-AD0E54536CD1}" type="presOf" srcId="{70A303E8-3C19-4CC0-A7A6-02FD7C0B7C29}" destId="{4E659FAA-CC3E-4AFA-90E8-26D62CDA31EC}" srcOrd="1" destOrd="1" presId="urn:microsoft.com/office/officeart/2005/8/layout/cycle4#1"/>
    <dgm:cxn modelId="{6C4EDBB6-4A80-4798-ACAA-15D3A2B81256}" srcId="{EF94B7F8-2138-4D49-9E05-0FF119AA94CB}" destId="{A99033C2-C88F-4332-91BE-A55E8BE6A58D}" srcOrd="0" destOrd="0" parTransId="{40ABDE0C-2913-419A-8371-E6685811ABE0}" sibTransId="{A2188B04-65F0-4842-BAC1-651E48BEFBCE}"/>
    <dgm:cxn modelId="{3BD7C8AE-81BD-DF48-8364-A6B25738296E}" type="presOf" srcId="{6EBE4F93-F4AF-4B3F-BBA5-C644FA2DAF5B}" destId="{0C5C105C-BF70-40B6-95DC-B5EB318EE759}" srcOrd="1" destOrd="2" presId="urn:microsoft.com/office/officeart/2005/8/layout/cycle4#1"/>
    <dgm:cxn modelId="{EB0FAFB9-E7FF-4273-B14F-329B95FA15EC}" srcId="{EF94B7F8-2138-4D49-9E05-0FF119AA94CB}" destId="{785CC3B0-0DD5-4C61-B467-F1B8EC6B106E}" srcOrd="3" destOrd="0" parTransId="{8C2334BA-0CF7-4ADF-8553-729F6FAAC818}" sibTransId="{A91A5E9D-163E-4C4C-B517-2D93D069C066}"/>
    <dgm:cxn modelId="{C1EFDC2A-B58E-A94C-9EEC-E71981B39B22}" type="presOf" srcId="{A55A99A3-CAF5-48F2-BA03-954768FD1EC3}" destId="{138A21AE-AEE0-4C84-BF05-5DB2913E635C}" srcOrd="0" destOrd="0" presId="urn:microsoft.com/office/officeart/2005/8/layout/cycle4#1"/>
    <dgm:cxn modelId="{F2448E1E-AD83-B140-B9DE-4B7B4C24E670}" type="presOf" srcId="{B6C8453C-C1D3-48E1-8935-5C59F0B9CB83}" destId="{B494ECF7-6387-45E0-9E8B-BAD3F88BD68F}" srcOrd="0" destOrd="0" presId="urn:microsoft.com/office/officeart/2005/8/layout/cycle4#1"/>
    <dgm:cxn modelId="{14987876-73CF-E647-8DE4-82BD1610D7A0}" type="presOf" srcId="{45250F70-23E2-4736-8D37-A2F331823421}" destId="{C0BDC9E9-CF23-429B-9A3B-02CC4BE6B5EB}" srcOrd="0" destOrd="0" presId="urn:microsoft.com/office/officeart/2005/8/layout/cycle4#1"/>
    <dgm:cxn modelId="{13CC2D89-DE89-614B-A5B6-32723925ED9B}" type="presOf" srcId="{6EBE4F93-F4AF-4B3F-BBA5-C644FA2DAF5B}" destId="{229F5DD6-63BF-4B95-8F77-EE2D2595ED5B}" srcOrd="0" destOrd="2" presId="urn:microsoft.com/office/officeart/2005/8/layout/cycle4#1"/>
    <dgm:cxn modelId="{EFCACD25-8D75-3C41-B32D-77306D2A12AE}" type="presOf" srcId="{8863C025-21A8-4DC9-9F83-AFD5E5490879}" destId="{0C5C105C-BF70-40B6-95DC-B5EB318EE759}" srcOrd="1" destOrd="1" presId="urn:microsoft.com/office/officeart/2005/8/layout/cycle4#1"/>
    <dgm:cxn modelId="{1199912A-01C4-2445-AEFB-66A48149D061}" type="presOf" srcId="{A44B12A8-2863-4A04-ADC3-D05209171756}" destId="{0C5C105C-BF70-40B6-95DC-B5EB318EE759}" srcOrd="1" destOrd="3" presId="urn:microsoft.com/office/officeart/2005/8/layout/cycle4#1"/>
    <dgm:cxn modelId="{7368607F-144A-D44B-BC56-CDB6F351AB83}" type="presOf" srcId="{85A6E45A-98C3-4048-BB4B-07D22521F922}" destId="{138A21AE-AEE0-4C84-BF05-5DB2913E635C}" srcOrd="0" destOrd="1" presId="urn:microsoft.com/office/officeart/2005/8/layout/cycle4#1"/>
    <dgm:cxn modelId="{12AE5298-3044-3D49-B137-5EC750A33EF8}" type="presOf" srcId="{A99033C2-C88F-4332-91BE-A55E8BE6A58D}" destId="{7A1565AB-D14E-4728-BB5A-E2B5C6732B86}" srcOrd="0" destOrd="0" presId="urn:microsoft.com/office/officeart/2005/8/layout/cycle4#1"/>
    <dgm:cxn modelId="{FF1F8F89-F4F2-E045-814D-D21865B6634F}" type="presOf" srcId="{5C85F881-ACC9-4BD2-9B65-E00A09F63EBC}" destId="{F2B783F2-A081-44AD-AB8A-52EC9CC8C912}" srcOrd="1" destOrd="2" presId="urn:microsoft.com/office/officeart/2005/8/layout/cycle4#1"/>
    <dgm:cxn modelId="{47B5E463-EB17-4C4B-9E52-A3E75F1BD963}" srcId="{45250F70-23E2-4736-8D37-A2F331823421}" destId="{70A303E8-3C19-4CC0-A7A6-02FD7C0B7C29}" srcOrd="1" destOrd="0" parTransId="{72721E64-8C46-4843-9026-083888F9B2AC}" sibTransId="{FEB83496-3437-405D-ADAD-7752B0061883}"/>
    <dgm:cxn modelId="{ABCDAC8D-3BC6-6045-B740-A324EAA4223D}" type="presOf" srcId="{EC1F7C94-691B-4472-9936-9D80919E925A}" destId="{F2B783F2-A081-44AD-AB8A-52EC9CC8C912}" srcOrd="1" destOrd="1" presId="urn:microsoft.com/office/officeart/2005/8/layout/cycle4#1"/>
    <dgm:cxn modelId="{4174F911-F260-4FC4-8A13-2B568A7D1B19}" srcId="{93724733-CBA2-476B-BA99-77D46F9E433B}" destId="{85A6E45A-98C3-4048-BB4B-07D22521F922}" srcOrd="1" destOrd="0" parTransId="{D91C8152-9C62-4C0B-89CC-22C23806B83B}" sibTransId="{8E73544D-20B3-483C-A2FA-5D5FDAAB31F3}"/>
    <dgm:cxn modelId="{5280DF34-5A34-4475-96AF-CE9ED911B0C0}" srcId="{785CC3B0-0DD5-4C61-B467-F1B8EC6B106E}" destId="{8863C025-21A8-4DC9-9F83-AFD5E5490879}" srcOrd="1" destOrd="0" parTransId="{68B7F7B8-C485-43BF-B226-ED36DFD7B591}" sibTransId="{2BDD1135-5215-463A-81F0-5D2073F72FC8}"/>
    <dgm:cxn modelId="{DD1BBDEF-B3AE-48E4-BEAF-F45FDDF377AD}" srcId="{45250F70-23E2-4736-8D37-A2F331823421}" destId="{B6C8453C-C1D3-48E1-8935-5C59F0B9CB83}" srcOrd="0" destOrd="0" parTransId="{0433F126-BD17-4C98-B37E-EEF5E2891C65}" sibTransId="{85FD461B-2177-463E-A3DD-5F28CFC65AE4}"/>
    <dgm:cxn modelId="{65E2C489-DC07-224A-BB85-EA78018BE6D5}" type="presOf" srcId="{5C85F881-ACC9-4BD2-9B65-E00A09F63EBC}" destId="{04D01D45-D10D-41B9-81B4-E60AAA6775B7}" srcOrd="0" destOrd="2" presId="urn:microsoft.com/office/officeart/2005/8/layout/cycle4#1"/>
    <dgm:cxn modelId="{D44A3258-7B29-4958-8DC9-ABEE63EFEA24}" srcId="{EF94B7F8-2138-4D49-9E05-0FF119AA94CB}" destId="{93724733-CBA2-476B-BA99-77D46F9E433B}" srcOrd="1" destOrd="0" parTransId="{2AF1C4BF-FBA5-4BF8-B1E2-67D31190996F}" sibTransId="{E95B2777-B98E-43E1-9C6B-C52E8F0FB420}"/>
    <dgm:cxn modelId="{B635813D-C3E5-4254-AB1E-1E336546D878}" srcId="{785CC3B0-0DD5-4C61-B467-F1B8EC6B106E}" destId="{B34373BC-EDB7-4350-8C33-84E08B324F98}" srcOrd="0" destOrd="0" parTransId="{C0F440C5-A02C-4760-B9EE-D87FBE04926A}" sibTransId="{CDFBB874-DB74-44F7-A72D-128804C91397}"/>
    <dgm:cxn modelId="{6201C55C-7434-F34A-8DE4-57A336843CA6}" type="presOf" srcId="{A44B12A8-2863-4A04-ADC3-D05209171756}" destId="{229F5DD6-63BF-4B95-8F77-EE2D2595ED5B}" srcOrd="0" destOrd="3" presId="urn:microsoft.com/office/officeart/2005/8/layout/cycle4#1"/>
    <dgm:cxn modelId="{66A3F1A0-2DE6-4753-9AF5-4621DECC5258}" srcId="{A99033C2-C88F-4332-91BE-A55E8BE6A58D}" destId="{EC1F7C94-691B-4472-9936-9D80919E925A}" srcOrd="1" destOrd="0" parTransId="{C1EE8E72-78E6-4076-B398-6932B89DB816}" sibTransId="{BD38F93A-949C-4F48-9BBA-1F4F30D0EF3C}"/>
    <dgm:cxn modelId="{193972B7-5E23-C040-8CCA-0CEB8215D9E8}" type="presOf" srcId="{E38C9B5E-1964-4295-BBFA-5EAA8E1C056C}" destId="{04D01D45-D10D-41B9-81B4-E60AAA6775B7}" srcOrd="0" destOrd="0" presId="urn:microsoft.com/office/officeart/2005/8/layout/cycle4#1"/>
    <dgm:cxn modelId="{05C9F7DE-A6B2-0A4A-9DE3-45B2DB71E8F7}" type="presOf" srcId="{B34373BC-EDB7-4350-8C33-84E08B324F98}" destId="{0C5C105C-BF70-40B6-95DC-B5EB318EE759}" srcOrd="1" destOrd="0" presId="urn:microsoft.com/office/officeart/2005/8/layout/cycle4#1"/>
    <dgm:cxn modelId="{A2E86C70-91BC-48F4-8425-97D1DA103B12}" srcId="{93724733-CBA2-476B-BA99-77D46F9E433B}" destId="{A55A99A3-CAF5-48F2-BA03-954768FD1EC3}" srcOrd="0" destOrd="0" parTransId="{79BAF4AD-44E3-4A50-8967-C666DA8D8DA1}" sibTransId="{696D47EB-3F97-463F-BB52-30B9F126103D}"/>
    <dgm:cxn modelId="{E327A335-F2C2-5D4D-A55E-0792A1D34743}" type="presOf" srcId="{E38C9B5E-1964-4295-BBFA-5EAA8E1C056C}" destId="{F2B783F2-A081-44AD-AB8A-52EC9CC8C912}" srcOrd="1" destOrd="0" presId="urn:microsoft.com/office/officeart/2005/8/layout/cycle4#1"/>
    <dgm:cxn modelId="{BC598263-64AF-C64B-920D-F71993A0014D}" type="presOf" srcId="{CCFFD31D-8024-4BCC-B3E7-8ADCE98708FD}" destId="{138A21AE-AEE0-4C84-BF05-5DB2913E635C}" srcOrd="0" destOrd="2" presId="urn:microsoft.com/office/officeart/2005/8/layout/cycle4#1"/>
    <dgm:cxn modelId="{96057177-D155-46F8-8011-31AD685099B6}" srcId="{93724733-CBA2-476B-BA99-77D46F9E433B}" destId="{CCFFD31D-8024-4BCC-B3E7-8ADCE98708FD}" srcOrd="2" destOrd="0" parTransId="{2DF0841D-DD7A-428F-915B-EAECB82E24CC}" sibTransId="{9303C374-ADC4-4DEE-A5BD-745972C97621}"/>
    <dgm:cxn modelId="{65B6A5C7-D68C-8843-BE40-E34E6A9829E9}" type="presOf" srcId="{93724733-CBA2-476B-BA99-77D46F9E433B}" destId="{F2BD748F-1FDB-4C37-9D81-483A39B447F4}" srcOrd="0" destOrd="0" presId="urn:microsoft.com/office/officeart/2005/8/layout/cycle4#1"/>
    <dgm:cxn modelId="{740AA41F-7E28-3A47-9A2E-B1001FA00F18}" type="presOf" srcId="{EC1F7C94-691B-4472-9936-9D80919E925A}" destId="{04D01D45-D10D-41B9-81B4-E60AAA6775B7}" srcOrd="0" destOrd="1" presId="urn:microsoft.com/office/officeart/2005/8/layout/cycle4#1"/>
    <dgm:cxn modelId="{B5DED192-5E4F-D640-B832-AFC67C7EED9A}" type="presParOf" srcId="{9B7D4273-4A56-4906-B1CF-65599D238D75}" destId="{C062C870-1E4E-420E-97D8-4E28EC7B2C58}" srcOrd="0" destOrd="0" presId="urn:microsoft.com/office/officeart/2005/8/layout/cycle4#1"/>
    <dgm:cxn modelId="{749D8372-15CF-BF46-8326-9A95794FAFAD}" type="presParOf" srcId="{C062C870-1E4E-420E-97D8-4E28EC7B2C58}" destId="{16199B20-E2EC-4059-8FC2-31FC5A012FBD}" srcOrd="0" destOrd="0" presId="urn:microsoft.com/office/officeart/2005/8/layout/cycle4#1"/>
    <dgm:cxn modelId="{870CCEA9-D762-BF43-9FD4-908A44ACFE3D}" type="presParOf" srcId="{16199B20-E2EC-4059-8FC2-31FC5A012FBD}" destId="{04D01D45-D10D-41B9-81B4-E60AAA6775B7}" srcOrd="0" destOrd="0" presId="urn:microsoft.com/office/officeart/2005/8/layout/cycle4#1"/>
    <dgm:cxn modelId="{5EAE01CC-3C3B-9440-BD60-14218BC377EE}" type="presParOf" srcId="{16199B20-E2EC-4059-8FC2-31FC5A012FBD}" destId="{F2B783F2-A081-44AD-AB8A-52EC9CC8C912}" srcOrd="1" destOrd="0" presId="urn:microsoft.com/office/officeart/2005/8/layout/cycle4#1"/>
    <dgm:cxn modelId="{70258B4F-92F6-D240-B394-934CDD811A82}" type="presParOf" srcId="{C062C870-1E4E-420E-97D8-4E28EC7B2C58}" destId="{CE5935C9-6449-4882-B0D6-C3DFAD33FD9D}" srcOrd="1" destOrd="0" presId="urn:microsoft.com/office/officeart/2005/8/layout/cycle4#1"/>
    <dgm:cxn modelId="{553B8C22-E203-894B-81A4-4E6C13E6456F}" type="presParOf" srcId="{CE5935C9-6449-4882-B0D6-C3DFAD33FD9D}" destId="{138A21AE-AEE0-4C84-BF05-5DB2913E635C}" srcOrd="0" destOrd="0" presId="urn:microsoft.com/office/officeart/2005/8/layout/cycle4#1"/>
    <dgm:cxn modelId="{350E3C7E-A675-2248-8D80-45C76D6B4627}" type="presParOf" srcId="{CE5935C9-6449-4882-B0D6-C3DFAD33FD9D}" destId="{1CD70F82-E2C4-488A-8E05-F51AE1DBC53E}" srcOrd="1" destOrd="0" presId="urn:microsoft.com/office/officeart/2005/8/layout/cycle4#1"/>
    <dgm:cxn modelId="{76F4C2A8-1453-7041-967B-818ECFCF6988}" type="presParOf" srcId="{C062C870-1E4E-420E-97D8-4E28EC7B2C58}" destId="{2CE19047-0CB3-44B6-9031-B2A531B3189B}" srcOrd="2" destOrd="0" presId="urn:microsoft.com/office/officeart/2005/8/layout/cycle4#1"/>
    <dgm:cxn modelId="{1FF2DC60-CF6A-554E-82D7-555C33FD04D0}" type="presParOf" srcId="{2CE19047-0CB3-44B6-9031-B2A531B3189B}" destId="{B494ECF7-6387-45E0-9E8B-BAD3F88BD68F}" srcOrd="0" destOrd="0" presId="urn:microsoft.com/office/officeart/2005/8/layout/cycle4#1"/>
    <dgm:cxn modelId="{C47A8723-9AC0-3044-9799-9360F828C764}" type="presParOf" srcId="{2CE19047-0CB3-44B6-9031-B2A531B3189B}" destId="{4E659FAA-CC3E-4AFA-90E8-26D62CDA31EC}" srcOrd="1" destOrd="0" presId="urn:microsoft.com/office/officeart/2005/8/layout/cycle4#1"/>
    <dgm:cxn modelId="{E0FDF240-7E12-1847-9783-99D564C1EAEB}" type="presParOf" srcId="{C062C870-1E4E-420E-97D8-4E28EC7B2C58}" destId="{796FA2D7-2242-4039-8002-7BC8AEC4F62E}" srcOrd="3" destOrd="0" presId="urn:microsoft.com/office/officeart/2005/8/layout/cycle4#1"/>
    <dgm:cxn modelId="{E207897A-DAB3-3947-8B24-7301725F53DF}" type="presParOf" srcId="{796FA2D7-2242-4039-8002-7BC8AEC4F62E}" destId="{229F5DD6-63BF-4B95-8F77-EE2D2595ED5B}" srcOrd="0" destOrd="0" presId="urn:microsoft.com/office/officeart/2005/8/layout/cycle4#1"/>
    <dgm:cxn modelId="{3C81F6D5-D72D-234E-A05D-08240478E6E6}" type="presParOf" srcId="{796FA2D7-2242-4039-8002-7BC8AEC4F62E}" destId="{0C5C105C-BF70-40B6-95DC-B5EB318EE759}" srcOrd="1" destOrd="0" presId="urn:microsoft.com/office/officeart/2005/8/layout/cycle4#1"/>
    <dgm:cxn modelId="{31B3E8CA-F9AA-0F44-99F7-E2031F6CC84D}" type="presParOf" srcId="{C062C870-1E4E-420E-97D8-4E28EC7B2C58}" destId="{076FDA14-F84C-4CA6-A766-07D845C9C2BC}" srcOrd="4" destOrd="0" presId="urn:microsoft.com/office/officeart/2005/8/layout/cycle4#1"/>
    <dgm:cxn modelId="{DFE2F198-D4A5-574A-AE8C-AAF35CE4BD37}" type="presParOf" srcId="{9B7D4273-4A56-4906-B1CF-65599D238D75}" destId="{CD16E521-F398-485F-BC55-6058BF3F9DA6}" srcOrd="1" destOrd="0" presId="urn:microsoft.com/office/officeart/2005/8/layout/cycle4#1"/>
    <dgm:cxn modelId="{82B38225-F78D-A44B-966A-1382F7A9404E}" type="presParOf" srcId="{CD16E521-F398-485F-BC55-6058BF3F9DA6}" destId="{7A1565AB-D14E-4728-BB5A-E2B5C6732B86}" srcOrd="0" destOrd="0" presId="urn:microsoft.com/office/officeart/2005/8/layout/cycle4#1"/>
    <dgm:cxn modelId="{DE889743-CE45-4240-BCCE-9DFCCA2FD544}" type="presParOf" srcId="{CD16E521-F398-485F-BC55-6058BF3F9DA6}" destId="{F2BD748F-1FDB-4C37-9D81-483A39B447F4}" srcOrd="1" destOrd="0" presId="urn:microsoft.com/office/officeart/2005/8/layout/cycle4#1"/>
    <dgm:cxn modelId="{CF42DFC3-4DFB-D145-A77C-BF5C83B7D0A1}" type="presParOf" srcId="{CD16E521-F398-485F-BC55-6058BF3F9DA6}" destId="{C0BDC9E9-CF23-429B-9A3B-02CC4BE6B5EB}" srcOrd="2" destOrd="0" presId="urn:microsoft.com/office/officeart/2005/8/layout/cycle4#1"/>
    <dgm:cxn modelId="{E67CA226-A47E-1246-8A70-4E22CF50F919}" type="presParOf" srcId="{CD16E521-F398-485F-BC55-6058BF3F9DA6}" destId="{DEB0FDC0-55D1-4037-8099-115271A64B3F}" srcOrd="3" destOrd="0" presId="urn:microsoft.com/office/officeart/2005/8/layout/cycle4#1"/>
    <dgm:cxn modelId="{E99A745B-68C4-4C45-AE93-9D7C863617EC}" type="presParOf" srcId="{CD16E521-F398-485F-BC55-6058BF3F9DA6}" destId="{C0EC08E0-5037-44FC-A4FB-C2BB9D59FB8F}" srcOrd="4" destOrd="0" presId="urn:microsoft.com/office/officeart/2005/8/layout/cycle4#1"/>
    <dgm:cxn modelId="{12AF365D-BECE-5E4B-9D35-59BE858DF972}" type="presParOf" srcId="{9B7D4273-4A56-4906-B1CF-65599D238D75}" destId="{D9EFE4BA-42D3-4835-BAE2-881DCED9D7DA}" srcOrd="2" destOrd="0" presId="urn:microsoft.com/office/officeart/2005/8/layout/cycle4#1"/>
    <dgm:cxn modelId="{8512F55D-AEE4-0346-8883-7E59DA3D85A8}" type="presParOf" srcId="{9B7D4273-4A56-4906-B1CF-65599D238D75}" destId="{ED9EC4F5-8AAB-4DC2-8CC2-8D9D7A6873CB}" srcOrd="3" destOrd="0" presId="urn:microsoft.com/office/officeart/2005/8/layout/cycle4#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F94B7F8-2138-4D49-9E05-0FF119AA94CB}" type="doc">
      <dgm:prSet loTypeId="urn:microsoft.com/office/officeart/2005/8/layout/cycle4#1" loCatId="relationship" qsTypeId="urn:microsoft.com/office/officeart/2005/8/quickstyle/simple5" qsCatId="simple" csTypeId="urn:microsoft.com/office/officeart/2005/8/colors/colorful1#1" csCatId="colorful" phldr="1"/>
      <dgm:spPr/>
      <dgm:t>
        <a:bodyPr/>
        <a:lstStyle/>
        <a:p>
          <a:endParaRPr lang="en-US"/>
        </a:p>
      </dgm:t>
    </dgm:pt>
    <dgm:pt modelId="{A99033C2-C88F-4332-91BE-A55E8BE6A58D}">
      <dgm:prSet phldrT="[Text]"/>
      <dgm:spPr/>
      <dgm:t>
        <a:bodyPr/>
        <a:lstStyle/>
        <a:p>
          <a:r>
            <a:rPr lang="en-US" dirty="0" smtClean="0"/>
            <a:t>Meaning</a:t>
          </a:r>
          <a:endParaRPr lang="en-US" dirty="0"/>
        </a:p>
      </dgm:t>
    </dgm:pt>
    <dgm:pt modelId="{40ABDE0C-2913-419A-8371-E6685811ABE0}" type="parTrans" cxnId="{6C4EDBB6-4A80-4798-ACAA-15D3A2B81256}">
      <dgm:prSet/>
      <dgm:spPr/>
      <dgm:t>
        <a:bodyPr/>
        <a:lstStyle/>
        <a:p>
          <a:endParaRPr lang="en-US"/>
        </a:p>
      </dgm:t>
    </dgm:pt>
    <dgm:pt modelId="{A2188B04-65F0-4842-BAC1-651E48BEFBCE}" type="sibTrans" cxnId="{6C4EDBB6-4A80-4798-ACAA-15D3A2B81256}">
      <dgm:prSet/>
      <dgm:spPr/>
      <dgm:t>
        <a:bodyPr/>
        <a:lstStyle/>
        <a:p>
          <a:endParaRPr lang="en-US"/>
        </a:p>
      </dgm:t>
    </dgm:pt>
    <dgm:pt modelId="{E38C9B5E-1964-4295-BBFA-5EAA8E1C056C}">
      <dgm:prSet phldrT="[Text]" custT="1"/>
      <dgm:spPr/>
      <dgm:t>
        <a:bodyPr/>
        <a:lstStyle/>
        <a:p>
          <a:r>
            <a:rPr lang="en-US" sz="1400" b="1" dirty="0" smtClean="0">
              <a:solidFill>
                <a:srgbClr val="FF0000"/>
              </a:solidFill>
            </a:rPr>
            <a:t>In P’s # 7, 8, 9, what evidence does the writer give that </a:t>
          </a:r>
          <a:r>
            <a:rPr lang="en-US" sz="1400" b="1" dirty="0" err="1" smtClean="0">
              <a:solidFill>
                <a:srgbClr val="FF0000"/>
              </a:solidFill>
            </a:rPr>
            <a:t>Maathai</a:t>
          </a:r>
          <a:r>
            <a:rPr lang="en-US" sz="1400" b="1" dirty="0" smtClean="0">
              <a:solidFill>
                <a:srgbClr val="FF0000"/>
              </a:solidFill>
            </a:rPr>
            <a:t> was a “thorn in the side” of Kenya’s president?</a:t>
          </a:r>
          <a:br>
            <a:rPr lang="en-US" sz="1400" b="1" dirty="0" smtClean="0">
              <a:solidFill>
                <a:srgbClr val="FF0000"/>
              </a:solidFill>
            </a:rPr>
          </a:br>
          <a:endParaRPr lang="en-US" sz="1400" dirty="0"/>
        </a:p>
      </dgm:t>
    </dgm:pt>
    <dgm:pt modelId="{22B6E53D-E2EE-4C76-AEE0-3894C8B632F3}" type="parTrans" cxnId="{AFA52342-4D62-4574-B20C-B0F499548A95}">
      <dgm:prSet/>
      <dgm:spPr/>
      <dgm:t>
        <a:bodyPr/>
        <a:lstStyle/>
        <a:p>
          <a:endParaRPr lang="en-US"/>
        </a:p>
      </dgm:t>
    </dgm:pt>
    <dgm:pt modelId="{EEED673F-64CB-4959-8BF6-2E8EC3AA6B0B}" type="sibTrans" cxnId="{AFA52342-4D62-4574-B20C-B0F499548A95}">
      <dgm:prSet/>
      <dgm:spPr/>
      <dgm:t>
        <a:bodyPr/>
        <a:lstStyle/>
        <a:p>
          <a:endParaRPr lang="en-US"/>
        </a:p>
      </dgm:t>
    </dgm:pt>
    <dgm:pt modelId="{93724733-CBA2-476B-BA99-77D46F9E433B}">
      <dgm:prSet phldrT="[Text]"/>
      <dgm:spPr/>
      <dgm:t>
        <a:bodyPr/>
        <a:lstStyle/>
        <a:p>
          <a:r>
            <a:rPr lang="en-US" dirty="0" smtClean="0"/>
            <a:t>Structure</a:t>
          </a:r>
          <a:endParaRPr lang="en-US" dirty="0"/>
        </a:p>
      </dgm:t>
    </dgm:pt>
    <dgm:pt modelId="{2AF1C4BF-FBA5-4BF8-B1E2-67D31190996F}" type="parTrans" cxnId="{D44A3258-7B29-4958-8DC9-ABEE63EFEA24}">
      <dgm:prSet/>
      <dgm:spPr/>
      <dgm:t>
        <a:bodyPr/>
        <a:lstStyle/>
        <a:p>
          <a:endParaRPr lang="en-US"/>
        </a:p>
      </dgm:t>
    </dgm:pt>
    <dgm:pt modelId="{E95B2777-B98E-43E1-9C6B-C52E8F0FB420}" type="sibTrans" cxnId="{D44A3258-7B29-4958-8DC9-ABEE63EFEA24}">
      <dgm:prSet/>
      <dgm:spPr/>
      <dgm:t>
        <a:bodyPr/>
        <a:lstStyle/>
        <a:p>
          <a:endParaRPr lang="en-US"/>
        </a:p>
      </dgm:t>
    </dgm:pt>
    <dgm:pt modelId="{A55A99A3-CAF5-48F2-BA03-954768FD1EC3}">
      <dgm:prSet phldrT="[Text]"/>
      <dgm:spPr/>
      <dgm:t>
        <a:bodyPr/>
        <a:lstStyle/>
        <a:p>
          <a:endParaRPr lang="en-US" sz="1200" dirty="0"/>
        </a:p>
      </dgm:t>
    </dgm:pt>
    <dgm:pt modelId="{79BAF4AD-44E3-4A50-8967-C666DA8D8DA1}" type="parTrans" cxnId="{A2E86C70-91BC-48F4-8425-97D1DA103B12}">
      <dgm:prSet/>
      <dgm:spPr/>
      <dgm:t>
        <a:bodyPr/>
        <a:lstStyle/>
        <a:p>
          <a:endParaRPr lang="en-US"/>
        </a:p>
      </dgm:t>
    </dgm:pt>
    <dgm:pt modelId="{696D47EB-3F97-463F-BB52-30B9F126103D}" type="sibTrans" cxnId="{A2E86C70-91BC-48F4-8425-97D1DA103B12}">
      <dgm:prSet/>
      <dgm:spPr/>
      <dgm:t>
        <a:bodyPr/>
        <a:lstStyle/>
        <a:p>
          <a:endParaRPr lang="en-US"/>
        </a:p>
      </dgm:t>
    </dgm:pt>
    <dgm:pt modelId="{45250F70-23E2-4736-8D37-A2F331823421}">
      <dgm:prSet phldrT="[Text]"/>
      <dgm:spPr/>
      <dgm:t>
        <a:bodyPr/>
        <a:lstStyle/>
        <a:p>
          <a:r>
            <a:rPr lang="en-US" dirty="0" smtClean="0"/>
            <a:t>Knowledge</a:t>
          </a:r>
          <a:endParaRPr lang="en-US" dirty="0"/>
        </a:p>
      </dgm:t>
    </dgm:pt>
    <dgm:pt modelId="{830DAE69-10C3-4786-8DF7-5107F7888FA3}" type="parTrans" cxnId="{DDA257F7-32C8-4D29-9DBF-273B41C38A2C}">
      <dgm:prSet/>
      <dgm:spPr/>
      <dgm:t>
        <a:bodyPr/>
        <a:lstStyle/>
        <a:p>
          <a:endParaRPr lang="en-US"/>
        </a:p>
      </dgm:t>
    </dgm:pt>
    <dgm:pt modelId="{02FF2277-702E-419E-BC9E-C561CC040A3A}" type="sibTrans" cxnId="{DDA257F7-32C8-4D29-9DBF-273B41C38A2C}">
      <dgm:prSet/>
      <dgm:spPr/>
      <dgm:t>
        <a:bodyPr/>
        <a:lstStyle/>
        <a:p>
          <a:endParaRPr lang="en-US"/>
        </a:p>
      </dgm:t>
    </dgm:pt>
    <dgm:pt modelId="{B6C8453C-C1D3-48E1-8935-5C59F0B9CB83}">
      <dgm:prSet phldrT="[Text]" custT="1"/>
      <dgm:spPr/>
      <dgm:t>
        <a:bodyPr/>
        <a:lstStyle/>
        <a:p>
          <a:endParaRPr lang="en-US" sz="1600" dirty="0"/>
        </a:p>
      </dgm:t>
    </dgm:pt>
    <dgm:pt modelId="{0433F126-BD17-4C98-B37E-EEF5E2891C65}" type="parTrans" cxnId="{DD1BBDEF-B3AE-48E4-BEAF-F45FDDF377AD}">
      <dgm:prSet/>
      <dgm:spPr/>
      <dgm:t>
        <a:bodyPr/>
        <a:lstStyle/>
        <a:p>
          <a:endParaRPr lang="en-US"/>
        </a:p>
      </dgm:t>
    </dgm:pt>
    <dgm:pt modelId="{85FD461B-2177-463E-A3DD-5F28CFC65AE4}" type="sibTrans" cxnId="{DD1BBDEF-B3AE-48E4-BEAF-F45FDDF377AD}">
      <dgm:prSet/>
      <dgm:spPr/>
      <dgm:t>
        <a:bodyPr/>
        <a:lstStyle/>
        <a:p>
          <a:endParaRPr lang="en-US"/>
        </a:p>
      </dgm:t>
    </dgm:pt>
    <dgm:pt modelId="{785CC3B0-0DD5-4C61-B467-F1B8EC6B106E}">
      <dgm:prSet phldrT="[Text]"/>
      <dgm:spPr/>
      <dgm:t>
        <a:bodyPr/>
        <a:lstStyle/>
        <a:p>
          <a:r>
            <a:rPr lang="en-US" dirty="0" smtClean="0"/>
            <a:t>Language</a:t>
          </a:r>
          <a:endParaRPr lang="en-US" dirty="0"/>
        </a:p>
      </dgm:t>
    </dgm:pt>
    <dgm:pt modelId="{8C2334BA-0CF7-4ADF-8553-729F6FAAC818}" type="parTrans" cxnId="{EB0FAFB9-E7FF-4273-B14F-329B95FA15EC}">
      <dgm:prSet/>
      <dgm:spPr/>
      <dgm:t>
        <a:bodyPr/>
        <a:lstStyle/>
        <a:p>
          <a:endParaRPr lang="en-US"/>
        </a:p>
      </dgm:t>
    </dgm:pt>
    <dgm:pt modelId="{A91A5E9D-163E-4C4C-B517-2D93D069C066}" type="sibTrans" cxnId="{EB0FAFB9-E7FF-4273-B14F-329B95FA15EC}">
      <dgm:prSet/>
      <dgm:spPr/>
      <dgm:t>
        <a:bodyPr/>
        <a:lstStyle/>
        <a:p>
          <a:endParaRPr lang="en-US"/>
        </a:p>
      </dgm:t>
    </dgm:pt>
    <dgm:pt modelId="{B34373BC-EDB7-4350-8C33-84E08B324F98}">
      <dgm:prSet phldrT="[Text]" custT="1"/>
      <dgm:spPr/>
      <dgm:t>
        <a:bodyPr/>
        <a:lstStyle/>
        <a:p>
          <a:endParaRPr lang="en-US" sz="1400" dirty="0"/>
        </a:p>
      </dgm:t>
    </dgm:pt>
    <dgm:pt modelId="{C0F440C5-A02C-4760-B9EE-D87FBE04926A}" type="parTrans" cxnId="{B635813D-C3E5-4254-AB1E-1E336546D878}">
      <dgm:prSet/>
      <dgm:spPr/>
      <dgm:t>
        <a:bodyPr/>
        <a:lstStyle/>
        <a:p>
          <a:endParaRPr lang="en-US"/>
        </a:p>
      </dgm:t>
    </dgm:pt>
    <dgm:pt modelId="{CDFBB874-DB74-44F7-A72D-128804C91397}" type="sibTrans" cxnId="{B635813D-C3E5-4254-AB1E-1E336546D878}">
      <dgm:prSet/>
      <dgm:spPr/>
      <dgm:t>
        <a:bodyPr/>
        <a:lstStyle/>
        <a:p>
          <a:endParaRPr lang="en-US"/>
        </a:p>
      </dgm:t>
    </dgm:pt>
    <dgm:pt modelId="{90A4375C-6A5C-614D-A2F6-61F04D73D4BF}">
      <dgm:prSet custT="1"/>
      <dgm:spPr/>
      <dgm:t>
        <a:bodyPr/>
        <a:lstStyle/>
        <a:p>
          <a:r>
            <a:rPr lang="en-US" sz="1400" b="1" dirty="0" smtClean="0">
              <a:solidFill>
                <a:schemeClr val="accent3">
                  <a:lumMod val="50000"/>
                </a:schemeClr>
              </a:solidFill>
            </a:rPr>
            <a:t>Beginning with P#12, the structure of the article shifts. What kind of information does the author give in P’s #12 – 17? </a:t>
          </a:r>
          <a:endParaRPr lang="en-US" sz="1400" b="1" dirty="0">
            <a:solidFill>
              <a:schemeClr val="accent3">
                <a:lumMod val="50000"/>
              </a:schemeClr>
            </a:solidFill>
          </a:endParaRPr>
        </a:p>
      </dgm:t>
    </dgm:pt>
    <dgm:pt modelId="{6DE5A7D0-A8CB-AB47-AE19-F6A43DEB0751}" type="parTrans" cxnId="{06623A3D-7BAE-0749-9AD4-C985CDF2D5DB}">
      <dgm:prSet/>
      <dgm:spPr/>
      <dgm:t>
        <a:bodyPr/>
        <a:lstStyle/>
        <a:p>
          <a:endParaRPr lang="en-US"/>
        </a:p>
      </dgm:t>
    </dgm:pt>
    <dgm:pt modelId="{7022DB67-4FB3-2442-8031-13854165974D}" type="sibTrans" cxnId="{06623A3D-7BAE-0749-9AD4-C985CDF2D5DB}">
      <dgm:prSet/>
      <dgm:spPr/>
      <dgm:t>
        <a:bodyPr/>
        <a:lstStyle/>
        <a:p>
          <a:endParaRPr lang="en-US"/>
        </a:p>
      </dgm:t>
    </dgm:pt>
    <dgm:pt modelId="{0FEEF901-2C60-0345-8733-93D9A01F68B8}">
      <dgm:prSet custT="1"/>
      <dgm:spPr/>
      <dgm:t>
        <a:bodyPr/>
        <a:lstStyle/>
        <a:p>
          <a:r>
            <a:rPr lang="en-US" sz="1400" b="1" dirty="0" smtClean="0">
              <a:solidFill>
                <a:srgbClr val="660066"/>
              </a:solidFill>
            </a:rPr>
            <a:t>THINK! How might a movement to plant trees be a part of world peace?</a:t>
          </a:r>
          <a:endParaRPr lang="en-US" sz="1400" b="1" dirty="0">
            <a:solidFill>
              <a:srgbClr val="660066"/>
            </a:solidFill>
          </a:endParaRPr>
        </a:p>
      </dgm:t>
    </dgm:pt>
    <dgm:pt modelId="{28EEFE7A-E2F9-9D4C-ABDF-F9FBBAA2CE9B}" type="parTrans" cxnId="{A0CB0FD3-98B9-2443-A53F-BF2313FFCE42}">
      <dgm:prSet/>
      <dgm:spPr/>
      <dgm:t>
        <a:bodyPr/>
        <a:lstStyle/>
        <a:p>
          <a:endParaRPr lang="en-US"/>
        </a:p>
      </dgm:t>
    </dgm:pt>
    <dgm:pt modelId="{867B8F59-22B6-7343-9423-9D6294411556}" type="sibTrans" cxnId="{A0CB0FD3-98B9-2443-A53F-BF2313FFCE42}">
      <dgm:prSet/>
      <dgm:spPr/>
      <dgm:t>
        <a:bodyPr/>
        <a:lstStyle/>
        <a:p>
          <a:endParaRPr lang="en-US"/>
        </a:p>
      </dgm:t>
    </dgm:pt>
    <dgm:pt modelId="{8EA475B5-B724-EB4D-B0B4-AEE1E24CA06C}">
      <dgm:prSet custT="1"/>
      <dgm:spPr/>
      <dgm:t>
        <a:bodyPr/>
        <a:lstStyle/>
        <a:p>
          <a:r>
            <a:rPr lang="en-US" sz="1400" b="1" dirty="0" smtClean="0">
              <a:solidFill>
                <a:srgbClr val="0000FF"/>
              </a:solidFill>
            </a:rPr>
            <a:t>In P#1, what do you think the word “reforest” means?</a:t>
          </a:r>
          <a:endParaRPr lang="en-US" sz="3600" b="1" dirty="0" smtClean="0">
            <a:solidFill>
              <a:srgbClr val="0000FF"/>
            </a:solidFill>
            <a:latin typeface="Arial" pitchFamily="34" charset="0"/>
            <a:cs typeface="Arial" pitchFamily="34" charset="0"/>
          </a:endParaRPr>
        </a:p>
      </dgm:t>
    </dgm:pt>
    <dgm:pt modelId="{518C9221-E52A-A84A-913B-32755B159675}" type="parTrans" cxnId="{EEF39F39-6A49-9749-AC71-55C673EC2C11}">
      <dgm:prSet/>
      <dgm:spPr/>
      <dgm:t>
        <a:bodyPr/>
        <a:lstStyle/>
        <a:p>
          <a:endParaRPr lang="en-US"/>
        </a:p>
      </dgm:t>
    </dgm:pt>
    <dgm:pt modelId="{9513F39A-3D84-A744-AE1D-EC910B796F72}" type="sibTrans" cxnId="{EEF39F39-6A49-9749-AC71-55C673EC2C11}">
      <dgm:prSet/>
      <dgm:spPr/>
      <dgm:t>
        <a:bodyPr/>
        <a:lstStyle/>
        <a:p>
          <a:endParaRPr lang="en-US"/>
        </a:p>
      </dgm:t>
    </dgm:pt>
    <dgm:pt modelId="{9B7D4273-4A56-4906-B1CF-65599D238D75}" type="pres">
      <dgm:prSet presAssocID="{EF94B7F8-2138-4D49-9E05-0FF119AA94CB}" presName="cycleMatrixDiagram" presStyleCnt="0">
        <dgm:presLayoutVars>
          <dgm:chMax val="1"/>
          <dgm:dir/>
          <dgm:animLvl val="lvl"/>
          <dgm:resizeHandles val="exact"/>
        </dgm:presLayoutVars>
      </dgm:prSet>
      <dgm:spPr/>
      <dgm:t>
        <a:bodyPr/>
        <a:lstStyle/>
        <a:p>
          <a:endParaRPr lang="en-US"/>
        </a:p>
      </dgm:t>
    </dgm:pt>
    <dgm:pt modelId="{C062C870-1E4E-420E-97D8-4E28EC7B2C58}" type="pres">
      <dgm:prSet presAssocID="{EF94B7F8-2138-4D49-9E05-0FF119AA94CB}" presName="children" presStyleCnt="0"/>
      <dgm:spPr/>
    </dgm:pt>
    <dgm:pt modelId="{16199B20-E2EC-4059-8FC2-31FC5A012FBD}" type="pres">
      <dgm:prSet presAssocID="{EF94B7F8-2138-4D49-9E05-0FF119AA94CB}" presName="child1group" presStyleCnt="0"/>
      <dgm:spPr/>
    </dgm:pt>
    <dgm:pt modelId="{04D01D45-D10D-41B9-81B4-E60AAA6775B7}" type="pres">
      <dgm:prSet presAssocID="{EF94B7F8-2138-4D49-9E05-0FF119AA94CB}" presName="child1" presStyleLbl="bgAcc1" presStyleIdx="0" presStyleCnt="4"/>
      <dgm:spPr/>
      <dgm:t>
        <a:bodyPr/>
        <a:lstStyle/>
        <a:p>
          <a:endParaRPr lang="en-US"/>
        </a:p>
      </dgm:t>
    </dgm:pt>
    <dgm:pt modelId="{F2B783F2-A081-44AD-AB8A-52EC9CC8C912}" type="pres">
      <dgm:prSet presAssocID="{EF94B7F8-2138-4D49-9E05-0FF119AA94CB}" presName="child1Text" presStyleLbl="bgAcc1" presStyleIdx="0" presStyleCnt="4">
        <dgm:presLayoutVars>
          <dgm:bulletEnabled val="1"/>
        </dgm:presLayoutVars>
      </dgm:prSet>
      <dgm:spPr/>
      <dgm:t>
        <a:bodyPr/>
        <a:lstStyle/>
        <a:p>
          <a:endParaRPr lang="en-US"/>
        </a:p>
      </dgm:t>
    </dgm:pt>
    <dgm:pt modelId="{CE5935C9-6449-4882-B0D6-C3DFAD33FD9D}" type="pres">
      <dgm:prSet presAssocID="{EF94B7F8-2138-4D49-9E05-0FF119AA94CB}" presName="child2group" presStyleCnt="0"/>
      <dgm:spPr/>
    </dgm:pt>
    <dgm:pt modelId="{138A21AE-AEE0-4C84-BF05-5DB2913E635C}" type="pres">
      <dgm:prSet presAssocID="{EF94B7F8-2138-4D49-9E05-0FF119AA94CB}" presName="child2" presStyleLbl="bgAcc1" presStyleIdx="1" presStyleCnt="4"/>
      <dgm:spPr/>
      <dgm:t>
        <a:bodyPr/>
        <a:lstStyle/>
        <a:p>
          <a:endParaRPr lang="en-US"/>
        </a:p>
      </dgm:t>
    </dgm:pt>
    <dgm:pt modelId="{1CD70F82-E2C4-488A-8E05-F51AE1DBC53E}" type="pres">
      <dgm:prSet presAssocID="{EF94B7F8-2138-4D49-9E05-0FF119AA94CB}" presName="child2Text" presStyleLbl="bgAcc1" presStyleIdx="1" presStyleCnt="4">
        <dgm:presLayoutVars>
          <dgm:bulletEnabled val="1"/>
        </dgm:presLayoutVars>
      </dgm:prSet>
      <dgm:spPr/>
      <dgm:t>
        <a:bodyPr/>
        <a:lstStyle/>
        <a:p>
          <a:endParaRPr lang="en-US"/>
        </a:p>
      </dgm:t>
    </dgm:pt>
    <dgm:pt modelId="{2CE19047-0CB3-44B6-9031-B2A531B3189B}" type="pres">
      <dgm:prSet presAssocID="{EF94B7F8-2138-4D49-9E05-0FF119AA94CB}" presName="child3group" presStyleCnt="0"/>
      <dgm:spPr/>
    </dgm:pt>
    <dgm:pt modelId="{B494ECF7-6387-45E0-9E8B-BAD3F88BD68F}" type="pres">
      <dgm:prSet presAssocID="{EF94B7F8-2138-4D49-9E05-0FF119AA94CB}" presName="child3" presStyleLbl="bgAcc1" presStyleIdx="2" presStyleCnt="4" custLinFactNeighborX="4008"/>
      <dgm:spPr/>
      <dgm:t>
        <a:bodyPr/>
        <a:lstStyle/>
        <a:p>
          <a:endParaRPr lang="en-US"/>
        </a:p>
      </dgm:t>
    </dgm:pt>
    <dgm:pt modelId="{4E659FAA-CC3E-4AFA-90E8-26D62CDA31EC}" type="pres">
      <dgm:prSet presAssocID="{EF94B7F8-2138-4D49-9E05-0FF119AA94CB}" presName="child3Text" presStyleLbl="bgAcc1" presStyleIdx="2" presStyleCnt="4">
        <dgm:presLayoutVars>
          <dgm:bulletEnabled val="1"/>
        </dgm:presLayoutVars>
      </dgm:prSet>
      <dgm:spPr/>
      <dgm:t>
        <a:bodyPr/>
        <a:lstStyle/>
        <a:p>
          <a:endParaRPr lang="en-US"/>
        </a:p>
      </dgm:t>
    </dgm:pt>
    <dgm:pt modelId="{796FA2D7-2242-4039-8002-7BC8AEC4F62E}" type="pres">
      <dgm:prSet presAssocID="{EF94B7F8-2138-4D49-9E05-0FF119AA94CB}" presName="child4group" presStyleCnt="0"/>
      <dgm:spPr/>
    </dgm:pt>
    <dgm:pt modelId="{229F5DD6-63BF-4B95-8F77-EE2D2595ED5B}" type="pres">
      <dgm:prSet presAssocID="{EF94B7F8-2138-4D49-9E05-0FF119AA94CB}" presName="child4" presStyleLbl="bgAcc1" presStyleIdx="3" presStyleCnt="4" custLinFactNeighborX="-4008" custLinFactNeighborY="-5260"/>
      <dgm:spPr/>
      <dgm:t>
        <a:bodyPr/>
        <a:lstStyle/>
        <a:p>
          <a:endParaRPr lang="en-US"/>
        </a:p>
      </dgm:t>
    </dgm:pt>
    <dgm:pt modelId="{0C5C105C-BF70-40B6-95DC-B5EB318EE759}" type="pres">
      <dgm:prSet presAssocID="{EF94B7F8-2138-4D49-9E05-0FF119AA94CB}" presName="child4Text" presStyleLbl="bgAcc1" presStyleIdx="3" presStyleCnt="4">
        <dgm:presLayoutVars>
          <dgm:bulletEnabled val="1"/>
        </dgm:presLayoutVars>
      </dgm:prSet>
      <dgm:spPr/>
      <dgm:t>
        <a:bodyPr/>
        <a:lstStyle/>
        <a:p>
          <a:endParaRPr lang="en-US"/>
        </a:p>
      </dgm:t>
    </dgm:pt>
    <dgm:pt modelId="{076FDA14-F84C-4CA6-A766-07D845C9C2BC}" type="pres">
      <dgm:prSet presAssocID="{EF94B7F8-2138-4D49-9E05-0FF119AA94CB}" presName="childPlaceholder" presStyleCnt="0"/>
      <dgm:spPr/>
    </dgm:pt>
    <dgm:pt modelId="{CD16E521-F398-485F-BC55-6058BF3F9DA6}" type="pres">
      <dgm:prSet presAssocID="{EF94B7F8-2138-4D49-9E05-0FF119AA94CB}" presName="circle" presStyleCnt="0"/>
      <dgm:spPr/>
    </dgm:pt>
    <dgm:pt modelId="{7A1565AB-D14E-4728-BB5A-E2B5C6732B86}" type="pres">
      <dgm:prSet presAssocID="{EF94B7F8-2138-4D49-9E05-0FF119AA94CB}" presName="quadrant1" presStyleLbl="node1" presStyleIdx="0" presStyleCnt="4">
        <dgm:presLayoutVars>
          <dgm:chMax val="1"/>
          <dgm:bulletEnabled val="1"/>
        </dgm:presLayoutVars>
      </dgm:prSet>
      <dgm:spPr/>
      <dgm:t>
        <a:bodyPr/>
        <a:lstStyle/>
        <a:p>
          <a:endParaRPr lang="en-US"/>
        </a:p>
      </dgm:t>
    </dgm:pt>
    <dgm:pt modelId="{F2BD748F-1FDB-4C37-9D81-483A39B447F4}" type="pres">
      <dgm:prSet presAssocID="{EF94B7F8-2138-4D49-9E05-0FF119AA94CB}" presName="quadrant2" presStyleLbl="node1" presStyleIdx="1" presStyleCnt="4">
        <dgm:presLayoutVars>
          <dgm:chMax val="1"/>
          <dgm:bulletEnabled val="1"/>
        </dgm:presLayoutVars>
      </dgm:prSet>
      <dgm:spPr/>
      <dgm:t>
        <a:bodyPr/>
        <a:lstStyle/>
        <a:p>
          <a:endParaRPr lang="en-US"/>
        </a:p>
      </dgm:t>
    </dgm:pt>
    <dgm:pt modelId="{C0BDC9E9-CF23-429B-9A3B-02CC4BE6B5EB}" type="pres">
      <dgm:prSet presAssocID="{EF94B7F8-2138-4D49-9E05-0FF119AA94CB}" presName="quadrant3" presStyleLbl="node1" presStyleIdx="2" presStyleCnt="4">
        <dgm:presLayoutVars>
          <dgm:chMax val="1"/>
          <dgm:bulletEnabled val="1"/>
        </dgm:presLayoutVars>
      </dgm:prSet>
      <dgm:spPr/>
      <dgm:t>
        <a:bodyPr/>
        <a:lstStyle/>
        <a:p>
          <a:endParaRPr lang="en-US"/>
        </a:p>
      </dgm:t>
    </dgm:pt>
    <dgm:pt modelId="{DEB0FDC0-55D1-4037-8099-115271A64B3F}" type="pres">
      <dgm:prSet presAssocID="{EF94B7F8-2138-4D49-9E05-0FF119AA94CB}" presName="quadrant4" presStyleLbl="node1" presStyleIdx="3" presStyleCnt="4">
        <dgm:presLayoutVars>
          <dgm:chMax val="1"/>
          <dgm:bulletEnabled val="1"/>
        </dgm:presLayoutVars>
      </dgm:prSet>
      <dgm:spPr/>
      <dgm:t>
        <a:bodyPr/>
        <a:lstStyle/>
        <a:p>
          <a:endParaRPr lang="en-US"/>
        </a:p>
      </dgm:t>
    </dgm:pt>
    <dgm:pt modelId="{C0EC08E0-5037-44FC-A4FB-C2BB9D59FB8F}" type="pres">
      <dgm:prSet presAssocID="{EF94B7F8-2138-4D49-9E05-0FF119AA94CB}" presName="quadrantPlaceholder" presStyleCnt="0"/>
      <dgm:spPr/>
    </dgm:pt>
    <dgm:pt modelId="{D9EFE4BA-42D3-4835-BAE2-881DCED9D7DA}" type="pres">
      <dgm:prSet presAssocID="{EF94B7F8-2138-4D49-9E05-0FF119AA94CB}" presName="center1" presStyleLbl="fgShp" presStyleIdx="0" presStyleCnt="2"/>
      <dgm:spPr/>
    </dgm:pt>
    <dgm:pt modelId="{ED9EC4F5-8AAB-4DC2-8CC2-8D9D7A6873CB}" type="pres">
      <dgm:prSet presAssocID="{EF94B7F8-2138-4D49-9E05-0FF119AA94CB}" presName="center2" presStyleLbl="fgShp" presStyleIdx="1" presStyleCnt="2"/>
      <dgm:spPr/>
    </dgm:pt>
  </dgm:ptLst>
  <dgm:cxnLst>
    <dgm:cxn modelId="{89E3224B-A3C5-D348-BAEB-5E97A9F30FC2}" type="presOf" srcId="{93724733-CBA2-476B-BA99-77D46F9E433B}" destId="{F2BD748F-1FDB-4C37-9D81-483A39B447F4}" srcOrd="0" destOrd="0" presId="urn:microsoft.com/office/officeart/2005/8/layout/cycle4#1"/>
    <dgm:cxn modelId="{B635813D-C3E5-4254-AB1E-1E336546D878}" srcId="{785CC3B0-0DD5-4C61-B467-F1B8EC6B106E}" destId="{B34373BC-EDB7-4350-8C33-84E08B324F98}" srcOrd="0" destOrd="0" parTransId="{C0F440C5-A02C-4760-B9EE-D87FBE04926A}" sibTransId="{CDFBB874-DB74-44F7-A72D-128804C91397}"/>
    <dgm:cxn modelId="{DDA257F7-32C8-4D29-9DBF-273B41C38A2C}" srcId="{EF94B7F8-2138-4D49-9E05-0FF119AA94CB}" destId="{45250F70-23E2-4736-8D37-A2F331823421}" srcOrd="2" destOrd="0" parTransId="{830DAE69-10C3-4786-8DF7-5107F7888FA3}" sibTransId="{02FF2277-702E-419E-BC9E-C561CC040A3A}"/>
    <dgm:cxn modelId="{529EB7BF-7CDF-6F4E-8770-E25A9242B079}" type="presOf" srcId="{E38C9B5E-1964-4295-BBFA-5EAA8E1C056C}" destId="{04D01D45-D10D-41B9-81B4-E60AAA6775B7}" srcOrd="0" destOrd="0" presId="urn:microsoft.com/office/officeart/2005/8/layout/cycle4#1"/>
    <dgm:cxn modelId="{09EC32E1-BC4B-8F43-ADCE-F0082C092A32}" type="presOf" srcId="{90A4375C-6A5C-614D-A2F6-61F04D73D4BF}" destId="{138A21AE-AEE0-4C84-BF05-5DB2913E635C}" srcOrd="0" destOrd="1" presId="urn:microsoft.com/office/officeart/2005/8/layout/cycle4#1"/>
    <dgm:cxn modelId="{0197CEB0-9EDD-4F42-951F-B72DA104ECE1}" type="presOf" srcId="{8EA475B5-B724-EB4D-B0B4-AEE1E24CA06C}" destId="{229F5DD6-63BF-4B95-8F77-EE2D2595ED5B}" srcOrd="0" destOrd="1" presId="urn:microsoft.com/office/officeart/2005/8/layout/cycle4#1"/>
    <dgm:cxn modelId="{31167423-5029-1A42-883F-E9DE4FDED9C0}" type="presOf" srcId="{8EA475B5-B724-EB4D-B0B4-AEE1E24CA06C}" destId="{0C5C105C-BF70-40B6-95DC-B5EB318EE759}" srcOrd="1" destOrd="1" presId="urn:microsoft.com/office/officeart/2005/8/layout/cycle4#1"/>
    <dgm:cxn modelId="{6C4EDBB6-4A80-4798-ACAA-15D3A2B81256}" srcId="{EF94B7F8-2138-4D49-9E05-0FF119AA94CB}" destId="{A99033C2-C88F-4332-91BE-A55E8BE6A58D}" srcOrd="0" destOrd="0" parTransId="{40ABDE0C-2913-419A-8371-E6685811ABE0}" sibTransId="{A2188B04-65F0-4842-BAC1-651E48BEFBCE}"/>
    <dgm:cxn modelId="{3F11304D-13DF-3C4A-8A90-BC0ACDFD2161}" type="presOf" srcId="{B34373BC-EDB7-4350-8C33-84E08B324F98}" destId="{0C5C105C-BF70-40B6-95DC-B5EB318EE759}" srcOrd="1" destOrd="0" presId="urn:microsoft.com/office/officeart/2005/8/layout/cycle4#1"/>
    <dgm:cxn modelId="{58C78C19-3697-4845-80B9-A0394052F5FC}" type="presOf" srcId="{EF94B7F8-2138-4D49-9E05-0FF119AA94CB}" destId="{9B7D4273-4A56-4906-B1CF-65599D238D75}" srcOrd="0" destOrd="0" presId="urn:microsoft.com/office/officeart/2005/8/layout/cycle4#1"/>
    <dgm:cxn modelId="{A2060C18-C568-0E42-9EF6-24AE5A7479F9}" type="presOf" srcId="{B34373BC-EDB7-4350-8C33-84E08B324F98}" destId="{229F5DD6-63BF-4B95-8F77-EE2D2595ED5B}" srcOrd="0" destOrd="0" presId="urn:microsoft.com/office/officeart/2005/8/layout/cycle4#1"/>
    <dgm:cxn modelId="{DD1BBDEF-B3AE-48E4-BEAF-F45FDDF377AD}" srcId="{45250F70-23E2-4736-8D37-A2F331823421}" destId="{B6C8453C-C1D3-48E1-8935-5C59F0B9CB83}" srcOrd="0" destOrd="0" parTransId="{0433F126-BD17-4C98-B37E-EEF5E2891C65}" sibTransId="{85FD461B-2177-463E-A3DD-5F28CFC65AE4}"/>
    <dgm:cxn modelId="{05ADECCD-9C5C-C847-88C7-03BB3D6C1F10}" type="presOf" srcId="{B6C8453C-C1D3-48E1-8935-5C59F0B9CB83}" destId="{4E659FAA-CC3E-4AFA-90E8-26D62CDA31EC}" srcOrd="1" destOrd="0" presId="urn:microsoft.com/office/officeart/2005/8/layout/cycle4#1"/>
    <dgm:cxn modelId="{8A67640F-5CD4-9B4C-824F-7893A8F4AB42}" type="presOf" srcId="{90A4375C-6A5C-614D-A2F6-61F04D73D4BF}" destId="{1CD70F82-E2C4-488A-8E05-F51AE1DBC53E}" srcOrd="1" destOrd="1" presId="urn:microsoft.com/office/officeart/2005/8/layout/cycle4#1"/>
    <dgm:cxn modelId="{0783C0EB-C86D-F443-86D2-A4DF30845038}" type="presOf" srcId="{0FEEF901-2C60-0345-8733-93D9A01F68B8}" destId="{4E659FAA-CC3E-4AFA-90E8-26D62CDA31EC}" srcOrd="1" destOrd="1" presId="urn:microsoft.com/office/officeart/2005/8/layout/cycle4#1"/>
    <dgm:cxn modelId="{AFA52342-4D62-4574-B20C-B0F499548A95}" srcId="{A99033C2-C88F-4332-91BE-A55E8BE6A58D}" destId="{E38C9B5E-1964-4295-BBFA-5EAA8E1C056C}" srcOrd="0" destOrd="0" parTransId="{22B6E53D-E2EE-4C76-AEE0-3894C8B632F3}" sibTransId="{EEED673F-64CB-4959-8BF6-2E8EC3AA6B0B}"/>
    <dgm:cxn modelId="{A89277D5-BAC9-7E4B-9460-AFA9BEA36499}" type="presOf" srcId="{A55A99A3-CAF5-48F2-BA03-954768FD1EC3}" destId="{1CD70F82-E2C4-488A-8E05-F51AE1DBC53E}" srcOrd="1" destOrd="0" presId="urn:microsoft.com/office/officeart/2005/8/layout/cycle4#1"/>
    <dgm:cxn modelId="{A2E86C70-91BC-48F4-8425-97D1DA103B12}" srcId="{93724733-CBA2-476B-BA99-77D46F9E433B}" destId="{A55A99A3-CAF5-48F2-BA03-954768FD1EC3}" srcOrd="0" destOrd="0" parTransId="{79BAF4AD-44E3-4A50-8967-C666DA8D8DA1}" sibTransId="{696D47EB-3F97-463F-BB52-30B9F126103D}"/>
    <dgm:cxn modelId="{6C1D4C3E-B46A-A049-A5F6-557AD628778E}" type="presOf" srcId="{A99033C2-C88F-4332-91BE-A55E8BE6A58D}" destId="{7A1565AB-D14E-4728-BB5A-E2B5C6732B86}" srcOrd="0" destOrd="0" presId="urn:microsoft.com/office/officeart/2005/8/layout/cycle4#1"/>
    <dgm:cxn modelId="{EEF39F39-6A49-9749-AC71-55C673EC2C11}" srcId="{785CC3B0-0DD5-4C61-B467-F1B8EC6B106E}" destId="{8EA475B5-B724-EB4D-B0B4-AEE1E24CA06C}" srcOrd="1" destOrd="0" parTransId="{518C9221-E52A-A84A-913B-32755B159675}" sibTransId="{9513F39A-3D84-A744-AE1D-EC910B796F72}"/>
    <dgm:cxn modelId="{EB0FAFB9-E7FF-4273-B14F-329B95FA15EC}" srcId="{EF94B7F8-2138-4D49-9E05-0FF119AA94CB}" destId="{785CC3B0-0DD5-4C61-B467-F1B8EC6B106E}" srcOrd="3" destOrd="0" parTransId="{8C2334BA-0CF7-4ADF-8553-729F6FAAC818}" sibTransId="{A91A5E9D-163E-4C4C-B517-2D93D069C066}"/>
    <dgm:cxn modelId="{0B138580-F2BF-0347-B2BC-2F7BAADE1E63}" type="presOf" srcId="{785CC3B0-0DD5-4C61-B467-F1B8EC6B106E}" destId="{DEB0FDC0-55D1-4037-8099-115271A64B3F}" srcOrd="0" destOrd="0" presId="urn:microsoft.com/office/officeart/2005/8/layout/cycle4#1"/>
    <dgm:cxn modelId="{B27FF44C-69E3-B64D-970B-C1950ECCFDCA}" type="presOf" srcId="{B6C8453C-C1D3-48E1-8935-5C59F0B9CB83}" destId="{B494ECF7-6387-45E0-9E8B-BAD3F88BD68F}" srcOrd="0" destOrd="0" presId="urn:microsoft.com/office/officeart/2005/8/layout/cycle4#1"/>
    <dgm:cxn modelId="{06623A3D-7BAE-0749-9AD4-C985CDF2D5DB}" srcId="{93724733-CBA2-476B-BA99-77D46F9E433B}" destId="{90A4375C-6A5C-614D-A2F6-61F04D73D4BF}" srcOrd="1" destOrd="0" parTransId="{6DE5A7D0-A8CB-AB47-AE19-F6A43DEB0751}" sibTransId="{7022DB67-4FB3-2442-8031-13854165974D}"/>
    <dgm:cxn modelId="{AF7ED3F3-DA7E-2845-9492-81B84F0556E3}" type="presOf" srcId="{A55A99A3-CAF5-48F2-BA03-954768FD1EC3}" destId="{138A21AE-AEE0-4C84-BF05-5DB2913E635C}" srcOrd="0" destOrd="0" presId="urn:microsoft.com/office/officeart/2005/8/layout/cycle4#1"/>
    <dgm:cxn modelId="{7D622D35-8DC8-584D-9E4A-5EABCFF1D357}" type="presOf" srcId="{45250F70-23E2-4736-8D37-A2F331823421}" destId="{C0BDC9E9-CF23-429B-9A3B-02CC4BE6B5EB}" srcOrd="0" destOrd="0" presId="urn:microsoft.com/office/officeart/2005/8/layout/cycle4#1"/>
    <dgm:cxn modelId="{733FB2B6-AC29-9B41-8ABA-958D94D51199}" type="presOf" srcId="{0FEEF901-2C60-0345-8733-93D9A01F68B8}" destId="{B494ECF7-6387-45E0-9E8B-BAD3F88BD68F}" srcOrd="0" destOrd="1" presId="urn:microsoft.com/office/officeart/2005/8/layout/cycle4#1"/>
    <dgm:cxn modelId="{A0CB0FD3-98B9-2443-A53F-BF2313FFCE42}" srcId="{45250F70-23E2-4736-8D37-A2F331823421}" destId="{0FEEF901-2C60-0345-8733-93D9A01F68B8}" srcOrd="1" destOrd="0" parTransId="{28EEFE7A-E2F9-9D4C-ABDF-F9FBBAA2CE9B}" sibTransId="{867B8F59-22B6-7343-9423-9D6294411556}"/>
    <dgm:cxn modelId="{D44A3258-7B29-4958-8DC9-ABEE63EFEA24}" srcId="{EF94B7F8-2138-4D49-9E05-0FF119AA94CB}" destId="{93724733-CBA2-476B-BA99-77D46F9E433B}" srcOrd="1" destOrd="0" parTransId="{2AF1C4BF-FBA5-4BF8-B1E2-67D31190996F}" sibTransId="{E95B2777-B98E-43E1-9C6B-C52E8F0FB420}"/>
    <dgm:cxn modelId="{38847757-7181-7648-BC26-BDCB68500CDD}" type="presOf" srcId="{E38C9B5E-1964-4295-BBFA-5EAA8E1C056C}" destId="{F2B783F2-A081-44AD-AB8A-52EC9CC8C912}" srcOrd="1" destOrd="0" presId="urn:microsoft.com/office/officeart/2005/8/layout/cycle4#1"/>
    <dgm:cxn modelId="{75F61F93-79C0-6C4E-AD6D-5888746FE34B}" type="presParOf" srcId="{9B7D4273-4A56-4906-B1CF-65599D238D75}" destId="{C062C870-1E4E-420E-97D8-4E28EC7B2C58}" srcOrd="0" destOrd="0" presId="urn:microsoft.com/office/officeart/2005/8/layout/cycle4#1"/>
    <dgm:cxn modelId="{558490FF-D4F2-064E-BDE0-79071898215F}" type="presParOf" srcId="{C062C870-1E4E-420E-97D8-4E28EC7B2C58}" destId="{16199B20-E2EC-4059-8FC2-31FC5A012FBD}" srcOrd="0" destOrd="0" presId="urn:microsoft.com/office/officeart/2005/8/layout/cycle4#1"/>
    <dgm:cxn modelId="{4403FD00-2D39-CC41-B681-8AECECB4C687}" type="presParOf" srcId="{16199B20-E2EC-4059-8FC2-31FC5A012FBD}" destId="{04D01D45-D10D-41B9-81B4-E60AAA6775B7}" srcOrd="0" destOrd="0" presId="urn:microsoft.com/office/officeart/2005/8/layout/cycle4#1"/>
    <dgm:cxn modelId="{4C373D6C-E64B-9D4E-A0ED-4C202EB5FEB7}" type="presParOf" srcId="{16199B20-E2EC-4059-8FC2-31FC5A012FBD}" destId="{F2B783F2-A081-44AD-AB8A-52EC9CC8C912}" srcOrd="1" destOrd="0" presId="urn:microsoft.com/office/officeart/2005/8/layout/cycle4#1"/>
    <dgm:cxn modelId="{1AB4563F-785D-1340-8B78-D018FF10E824}" type="presParOf" srcId="{C062C870-1E4E-420E-97D8-4E28EC7B2C58}" destId="{CE5935C9-6449-4882-B0D6-C3DFAD33FD9D}" srcOrd="1" destOrd="0" presId="urn:microsoft.com/office/officeart/2005/8/layout/cycle4#1"/>
    <dgm:cxn modelId="{14577BF8-61EF-DC40-8D68-EC77BF6D9D5D}" type="presParOf" srcId="{CE5935C9-6449-4882-B0D6-C3DFAD33FD9D}" destId="{138A21AE-AEE0-4C84-BF05-5DB2913E635C}" srcOrd="0" destOrd="0" presId="urn:microsoft.com/office/officeart/2005/8/layout/cycle4#1"/>
    <dgm:cxn modelId="{15576B09-8454-AE40-82A8-924844118803}" type="presParOf" srcId="{CE5935C9-6449-4882-B0D6-C3DFAD33FD9D}" destId="{1CD70F82-E2C4-488A-8E05-F51AE1DBC53E}" srcOrd="1" destOrd="0" presId="urn:microsoft.com/office/officeart/2005/8/layout/cycle4#1"/>
    <dgm:cxn modelId="{52420505-47DF-CB45-85C5-10BA1161E4BE}" type="presParOf" srcId="{C062C870-1E4E-420E-97D8-4E28EC7B2C58}" destId="{2CE19047-0CB3-44B6-9031-B2A531B3189B}" srcOrd="2" destOrd="0" presId="urn:microsoft.com/office/officeart/2005/8/layout/cycle4#1"/>
    <dgm:cxn modelId="{3F3FD82A-A282-9645-B9F2-BEA01A089BD0}" type="presParOf" srcId="{2CE19047-0CB3-44B6-9031-B2A531B3189B}" destId="{B494ECF7-6387-45E0-9E8B-BAD3F88BD68F}" srcOrd="0" destOrd="0" presId="urn:microsoft.com/office/officeart/2005/8/layout/cycle4#1"/>
    <dgm:cxn modelId="{9C98EB31-9539-564F-8F07-A4B1F16751F5}" type="presParOf" srcId="{2CE19047-0CB3-44B6-9031-B2A531B3189B}" destId="{4E659FAA-CC3E-4AFA-90E8-26D62CDA31EC}" srcOrd="1" destOrd="0" presId="urn:microsoft.com/office/officeart/2005/8/layout/cycle4#1"/>
    <dgm:cxn modelId="{CBBD5209-199E-714C-B2A9-F3890096765A}" type="presParOf" srcId="{C062C870-1E4E-420E-97D8-4E28EC7B2C58}" destId="{796FA2D7-2242-4039-8002-7BC8AEC4F62E}" srcOrd="3" destOrd="0" presId="urn:microsoft.com/office/officeart/2005/8/layout/cycle4#1"/>
    <dgm:cxn modelId="{2AFC9D90-A0D3-9A4A-B499-B6DACE0FE70F}" type="presParOf" srcId="{796FA2D7-2242-4039-8002-7BC8AEC4F62E}" destId="{229F5DD6-63BF-4B95-8F77-EE2D2595ED5B}" srcOrd="0" destOrd="0" presId="urn:microsoft.com/office/officeart/2005/8/layout/cycle4#1"/>
    <dgm:cxn modelId="{BB67ADBC-54F3-8C43-8117-BA6432999D80}" type="presParOf" srcId="{796FA2D7-2242-4039-8002-7BC8AEC4F62E}" destId="{0C5C105C-BF70-40B6-95DC-B5EB318EE759}" srcOrd="1" destOrd="0" presId="urn:microsoft.com/office/officeart/2005/8/layout/cycle4#1"/>
    <dgm:cxn modelId="{B7A61248-F6AA-8A4C-ADC5-377FF209F802}" type="presParOf" srcId="{C062C870-1E4E-420E-97D8-4E28EC7B2C58}" destId="{076FDA14-F84C-4CA6-A766-07D845C9C2BC}" srcOrd="4" destOrd="0" presId="urn:microsoft.com/office/officeart/2005/8/layout/cycle4#1"/>
    <dgm:cxn modelId="{5015C61F-29BC-0E4D-8666-11C714772ACD}" type="presParOf" srcId="{9B7D4273-4A56-4906-B1CF-65599D238D75}" destId="{CD16E521-F398-485F-BC55-6058BF3F9DA6}" srcOrd="1" destOrd="0" presId="urn:microsoft.com/office/officeart/2005/8/layout/cycle4#1"/>
    <dgm:cxn modelId="{49DB1E3B-16D3-A24B-A62A-024CDE91BAA1}" type="presParOf" srcId="{CD16E521-F398-485F-BC55-6058BF3F9DA6}" destId="{7A1565AB-D14E-4728-BB5A-E2B5C6732B86}" srcOrd="0" destOrd="0" presId="urn:microsoft.com/office/officeart/2005/8/layout/cycle4#1"/>
    <dgm:cxn modelId="{1CCB6908-D07A-404D-BCAD-099C1447BFDF}" type="presParOf" srcId="{CD16E521-F398-485F-BC55-6058BF3F9DA6}" destId="{F2BD748F-1FDB-4C37-9D81-483A39B447F4}" srcOrd="1" destOrd="0" presId="urn:microsoft.com/office/officeart/2005/8/layout/cycle4#1"/>
    <dgm:cxn modelId="{51628FAC-B845-F648-BB17-422728A8C388}" type="presParOf" srcId="{CD16E521-F398-485F-BC55-6058BF3F9DA6}" destId="{C0BDC9E9-CF23-429B-9A3B-02CC4BE6B5EB}" srcOrd="2" destOrd="0" presId="urn:microsoft.com/office/officeart/2005/8/layout/cycle4#1"/>
    <dgm:cxn modelId="{FDA73759-35E5-6A45-BE50-4EEDC4BF3FC4}" type="presParOf" srcId="{CD16E521-F398-485F-BC55-6058BF3F9DA6}" destId="{DEB0FDC0-55D1-4037-8099-115271A64B3F}" srcOrd="3" destOrd="0" presId="urn:microsoft.com/office/officeart/2005/8/layout/cycle4#1"/>
    <dgm:cxn modelId="{A6056330-552C-F143-8FD0-3D00F71C0950}" type="presParOf" srcId="{CD16E521-F398-485F-BC55-6058BF3F9DA6}" destId="{C0EC08E0-5037-44FC-A4FB-C2BB9D59FB8F}" srcOrd="4" destOrd="0" presId="urn:microsoft.com/office/officeart/2005/8/layout/cycle4#1"/>
    <dgm:cxn modelId="{9CEC1464-0122-A741-B9C3-0F8E0F1B95FD}" type="presParOf" srcId="{9B7D4273-4A56-4906-B1CF-65599D238D75}" destId="{D9EFE4BA-42D3-4835-BAE2-881DCED9D7DA}" srcOrd="2" destOrd="0" presId="urn:microsoft.com/office/officeart/2005/8/layout/cycle4#1"/>
    <dgm:cxn modelId="{97093601-AC77-AC43-B3C9-8374999FFA81}" type="presParOf" srcId="{9B7D4273-4A56-4906-B1CF-65599D238D75}" destId="{ED9EC4F5-8AAB-4DC2-8CC2-8D9D7A6873CB}" srcOrd="3" destOrd="0" presId="urn:microsoft.com/office/officeart/2005/8/layout/cycle4#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94B7F8-2138-4D49-9E05-0FF119AA94CB}" type="doc">
      <dgm:prSet loTypeId="urn:microsoft.com/office/officeart/2005/8/layout/cycle4#1" loCatId="relationship" qsTypeId="urn:microsoft.com/office/officeart/2005/8/quickstyle/simple5" qsCatId="simple" csTypeId="urn:microsoft.com/office/officeart/2005/8/colors/colorful1#1" csCatId="colorful" phldr="1"/>
      <dgm:spPr/>
      <dgm:t>
        <a:bodyPr/>
        <a:lstStyle/>
        <a:p>
          <a:endParaRPr lang="en-US"/>
        </a:p>
      </dgm:t>
    </dgm:pt>
    <dgm:pt modelId="{A99033C2-C88F-4332-91BE-A55E8BE6A58D}">
      <dgm:prSet phldrT="[Text]"/>
      <dgm:spPr/>
      <dgm:t>
        <a:bodyPr/>
        <a:lstStyle/>
        <a:p>
          <a:r>
            <a:rPr lang="en-US" dirty="0" smtClean="0"/>
            <a:t>Meaning</a:t>
          </a:r>
          <a:endParaRPr lang="en-US" dirty="0"/>
        </a:p>
      </dgm:t>
    </dgm:pt>
    <dgm:pt modelId="{40ABDE0C-2913-419A-8371-E6685811ABE0}" type="parTrans" cxnId="{6C4EDBB6-4A80-4798-ACAA-15D3A2B81256}">
      <dgm:prSet/>
      <dgm:spPr/>
      <dgm:t>
        <a:bodyPr/>
        <a:lstStyle/>
        <a:p>
          <a:endParaRPr lang="en-US"/>
        </a:p>
      </dgm:t>
    </dgm:pt>
    <dgm:pt modelId="{A2188B04-65F0-4842-BAC1-651E48BEFBCE}" type="sibTrans" cxnId="{6C4EDBB6-4A80-4798-ACAA-15D3A2B81256}">
      <dgm:prSet/>
      <dgm:spPr/>
      <dgm:t>
        <a:bodyPr/>
        <a:lstStyle/>
        <a:p>
          <a:endParaRPr lang="en-US"/>
        </a:p>
      </dgm:t>
    </dgm:pt>
    <dgm:pt modelId="{E38C9B5E-1964-4295-BBFA-5EAA8E1C056C}">
      <dgm:prSet phldrT="[Text]"/>
      <dgm:spPr/>
      <dgm:t>
        <a:bodyPr/>
        <a:lstStyle/>
        <a:p>
          <a:r>
            <a:rPr lang="en-US" dirty="0" smtClean="0"/>
            <a:t>Layers of meaning</a:t>
          </a:r>
          <a:endParaRPr lang="en-US" dirty="0"/>
        </a:p>
      </dgm:t>
    </dgm:pt>
    <dgm:pt modelId="{22B6E53D-E2EE-4C76-AEE0-3894C8B632F3}" type="parTrans" cxnId="{AFA52342-4D62-4574-B20C-B0F499548A95}">
      <dgm:prSet/>
      <dgm:spPr/>
      <dgm:t>
        <a:bodyPr/>
        <a:lstStyle/>
        <a:p>
          <a:endParaRPr lang="en-US"/>
        </a:p>
      </dgm:t>
    </dgm:pt>
    <dgm:pt modelId="{EEED673F-64CB-4959-8BF6-2E8EC3AA6B0B}" type="sibTrans" cxnId="{AFA52342-4D62-4574-B20C-B0F499548A95}">
      <dgm:prSet/>
      <dgm:spPr/>
      <dgm:t>
        <a:bodyPr/>
        <a:lstStyle/>
        <a:p>
          <a:endParaRPr lang="en-US"/>
        </a:p>
      </dgm:t>
    </dgm:pt>
    <dgm:pt modelId="{93724733-CBA2-476B-BA99-77D46F9E433B}">
      <dgm:prSet phldrT="[Text]"/>
      <dgm:spPr/>
      <dgm:t>
        <a:bodyPr/>
        <a:lstStyle/>
        <a:p>
          <a:r>
            <a:rPr lang="en-US" dirty="0" smtClean="0"/>
            <a:t>Structure</a:t>
          </a:r>
          <a:endParaRPr lang="en-US" dirty="0"/>
        </a:p>
      </dgm:t>
    </dgm:pt>
    <dgm:pt modelId="{2AF1C4BF-FBA5-4BF8-B1E2-67D31190996F}" type="parTrans" cxnId="{D44A3258-7B29-4958-8DC9-ABEE63EFEA24}">
      <dgm:prSet/>
      <dgm:spPr/>
      <dgm:t>
        <a:bodyPr/>
        <a:lstStyle/>
        <a:p>
          <a:endParaRPr lang="en-US"/>
        </a:p>
      </dgm:t>
    </dgm:pt>
    <dgm:pt modelId="{E95B2777-B98E-43E1-9C6B-C52E8F0FB420}" type="sibTrans" cxnId="{D44A3258-7B29-4958-8DC9-ABEE63EFEA24}">
      <dgm:prSet/>
      <dgm:spPr/>
      <dgm:t>
        <a:bodyPr/>
        <a:lstStyle/>
        <a:p>
          <a:endParaRPr lang="en-US"/>
        </a:p>
      </dgm:t>
    </dgm:pt>
    <dgm:pt modelId="{A55A99A3-CAF5-48F2-BA03-954768FD1EC3}">
      <dgm:prSet phldrT="[Text]"/>
      <dgm:spPr/>
      <dgm:t>
        <a:bodyPr/>
        <a:lstStyle/>
        <a:p>
          <a:r>
            <a:rPr lang="en-US" dirty="0" smtClean="0"/>
            <a:t>Text features</a:t>
          </a:r>
          <a:endParaRPr lang="en-US" dirty="0"/>
        </a:p>
      </dgm:t>
    </dgm:pt>
    <dgm:pt modelId="{79BAF4AD-44E3-4A50-8967-C666DA8D8DA1}" type="parTrans" cxnId="{A2E86C70-91BC-48F4-8425-97D1DA103B12}">
      <dgm:prSet/>
      <dgm:spPr/>
      <dgm:t>
        <a:bodyPr/>
        <a:lstStyle/>
        <a:p>
          <a:endParaRPr lang="en-US"/>
        </a:p>
      </dgm:t>
    </dgm:pt>
    <dgm:pt modelId="{696D47EB-3F97-463F-BB52-30B9F126103D}" type="sibTrans" cxnId="{A2E86C70-91BC-48F4-8425-97D1DA103B12}">
      <dgm:prSet/>
      <dgm:spPr/>
      <dgm:t>
        <a:bodyPr/>
        <a:lstStyle/>
        <a:p>
          <a:endParaRPr lang="en-US"/>
        </a:p>
      </dgm:t>
    </dgm:pt>
    <dgm:pt modelId="{45250F70-23E2-4736-8D37-A2F331823421}">
      <dgm:prSet phldrT="[Text]"/>
      <dgm:spPr/>
      <dgm:t>
        <a:bodyPr/>
        <a:lstStyle/>
        <a:p>
          <a:r>
            <a:rPr lang="en-US" dirty="0" smtClean="0"/>
            <a:t>Knowledge</a:t>
          </a:r>
          <a:endParaRPr lang="en-US" dirty="0"/>
        </a:p>
      </dgm:t>
    </dgm:pt>
    <dgm:pt modelId="{830DAE69-10C3-4786-8DF7-5107F7888FA3}" type="parTrans" cxnId="{DDA257F7-32C8-4D29-9DBF-273B41C38A2C}">
      <dgm:prSet/>
      <dgm:spPr/>
      <dgm:t>
        <a:bodyPr/>
        <a:lstStyle/>
        <a:p>
          <a:endParaRPr lang="en-US"/>
        </a:p>
      </dgm:t>
    </dgm:pt>
    <dgm:pt modelId="{02FF2277-702E-419E-BC9E-C561CC040A3A}" type="sibTrans" cxnId="{DDA257F7-32C8-4D29-9DBF-273B41C38A2C}">
      <dgm:prSet/>
      <dgm:spPr/>
      <dgm:t>
        <a:bodyPr/>
        <a:lstStyle/>
        <a:p>
          <a:endParaRPr lang="en-US"/>
        </a:p>
      </dgm:t>
    </dgm:pt>
    <dgm:pt modelId="{B6C8453C-C1D3-48E1-8935-5C59F0B9CB83}">
      <dgm:prSet phldrT="[Text]" custT="1"/>
      <dgm:spPr/>
      <dgm:t>
        <a:bodyPr/>
        <a:lstStyle/>
        <a:p>
          <a:r>
            <a:rPr lang="en-US" sz="1600" dirty="0" smtClean="0"/>
            <a:t>Background</a:t>
          </a:r>
          <a:endParaRPr lang="en-US" sz="1600" dirty="0"/>
        </a:p>
      </dgm:t>
    </dgm:pt>
    <dgm:pt modelId="{0433F126-BD17-4C98-B37E-EEF5E2891C65}" type="parTrans" cxnId="{DD1BBDEF-B3AE-48E4-BEAF-F45FDDF377AD}">
      <dgm:prSet/>
      <dgm:spPr/>
      <dgm:t>
        <a:bodyPr/>
        <a:lstStyle/>
        <a:p>
          <a:endParaRPr lang="en-US"/>
        </a:p>
      </dgm:t>
    </dgm:pt>
    <dgm:pt modelId="{85FD461B-2177-463E-A3DD-5F28CFC65AE4}" type="sibTrans" cxnId="{DD1BBDEF-B3AE-48E4-BEAF-F45FDDF377AD}">
      <dgm:prSet/>
      <dgm:spPr/>
      <dgm:t>
        <a:bodyPr/>
        <a:lstStyle/>
        <a:p>
          <a:endParaRPr lang="en-US"/>
        </a:p>
      </dgm:t>
    </dgm:pt>
    <dgm:pt modelId="{785CC3B0-0DD5-4C61-B467-F1B8EC6B106E}">
      <dgm:prSet phldrT="[Text]"/>
      <dgm:spPr/>
      <dgm:t>
        <a:bodyPr/>
        <a:lstStyle/>
        <a:p>
          <a:r>
            <a:rPr lang="en-US" dirty="0" smtClean="0"/>
            <a:t>Language</a:t>
          </a:r>
          <a:endParaRPr lang="en-US" dirty="0"/>
        </a:p>
      </dgm:t>
    </dgm:pt>
    <dgm:pt modelId="{8C2334BA-0CF7-4ADF-8553-729F6FAAC818}" type="parTrans" cxnId="{EB0FAFB9-E7FF-4273-B14F-329B95FA15EC}">
      <dgm:prSet/>
      <dgm:spPr/>
      <dgm:t>
        <a:bodyPr/>
        <a:lstStyle/>
        <a:p>
          <a:endParaRPr lang="en-US"/>
        </a:p>
      </dgm:t>
    </dgm:pt>
    <dgm:pt modelId="{A91A5E9D-163E-4C4C-B517-2D93D069C066}" type="sibTrans" cxnId="{EB0FAFB9-E7FF-4273-B14F-329B95FA15EC}">
      <dgm:prSet/>
      <dgm:spPr/>
      <dgm:t>
        <a:bodyPr/>
        <a:lstStyle/>
        <a:p>
          <a:endParaRPr lang="en-US"/>
        </a:p>
      </dgm:t>
    </dgm:pt>
    <dgm:pt modelId="{B34373BC-EDB7-4350-8C33-84E08B324F98}">
      <dgm:prSet phldrT="[Text]" custT="1"/>
      <dgm:spPr/>
      <dgm:t>
        <a:bodyPr/>
        <a:lstStyle/>
        <a:p>
          <a:r>
            <a:rPr lang="en-US" sz="1400" dirty="0" smtClean="0"/>
            <a:t>Vocabulary</a:t>
          </a:r>
          <a:endParaRPr lang="en-US" sz="1400" dirty="0"/>
        </a:p>
      </dgm:t>
    </dgm:pt>
    <dgm:pt modelId="{C0F440C5-A02C-4760-B9EE-D87FBE04926A}" type="parTrans" cxnId="{B635813D-C3E5-4254-AB1E-1E336546D878}">
      <dgm:prSet/>
      <dgm:spPr/>
      <dgm:t>
        <a:bodyPr/>
        <a:lstStyle/>
        <a:p>
          <a:endParaRPr lang="en-US"/>
        </a:p>
      </dgm:t>
    </dgm:pt>
    <dgm:pt modelId="{CDFBB874-DB74-44F7-A72D-128804C91397}" type="sibTrans" cxnId="{B635813D-C3E5-4254-AB1E-1E336546D878}">
      <dgm:prSet/>
      <dgm:spPr/>
      <dgm:t>
        <a:bodyPr/>
        <a:lstStyle/>
        <a:p>
          <a:endParaRPr lang="en-US"/>
        </a:p>
      </dgm:t>
    </dgm:pt>
    <dgm:pt modelId="{EC1F7C94-691B-4472-9936-9D80919E925A}">
      <dgm:prSet phldrT="[Text]"/>
      <dgm:spPr/>
      <dgm:t>
        <a:bodyPr/>
        <a:lstStyle/>
        <a:p>
          <a:r>
            <a:rPr lang="en-US" dirty="0" smtClean="0"/>
            <a:t>Purpose</a:t>
          </a:r>
          <a:endParaRPr lang="en-US" dirty="0"/>
        </a:p>
      </dgm:t>
    </dgm:pt>
    <dgm:pt modelId="{C1EE8E72-78E6-4076-B398-6932B89DB816}" type="parTrans" cxnId="{66A3F1A0-2DE6-4753-9AF5-4621DECC5258}">
      <dgm:prSet/>
      <dgm:spPr/>
      <dgm:t>
        <a:bodyPr/>
        <a:lstStyle/>
        <a:p>
          <a:endParaRPr lang="en-US"/>
        </a:p>
      </dgm:t>
    </dgm:pt>
    <dgm:pt modelId="{BD38F93A-949C-4F48-9BBA-1F4F30D0EF3C}" type="sibTrans" cxnId="{66A3F1A0-2DE6-4753-9AF5-4621DECC5258}">
      <dgm:prSet/>
      <dgm:spPr/>
      <dgm:t>
        <a:bodyPr/>
        <a:lstStyle/>
        <a:p>
          <a:endParaRPr lang="en-US"/>
        </a:p>
      </dgm:t>
    </dgm:pt>
    <dgm:pt modelId="{5C85F881-ACC9-4BD2-9B65-E00A09F63EBC}">
      <dgm:prSet phldrT="[Text]"/>
      <dgm:spPr/>
      <dgm:t>
        <a:bodyPr/>
        <a:lstStyle/>
        <a:p>
          <a:r>
            <a:rPr lang="en-US" dirty="0" smtClean="0"/>
            <a:t>Concept complexity</a:t>
          </a:r>
          <a:endParaRPr lang="en-US" dirty="0"/>
        </a:p>
      </dgm:t>
    </dgm:pt>
    <dgm:pt modelId="{EE77DE8F-E2F8-40A9-9B1B-D0A61432CC3A}" type="parTrans" cxnId="{34C4826E-286F-4DBE-994D-7C1CE7E272B9}">
      <dgm:prSet/>
      <dgm:spPr/>
      <dgm:t>
        <a:bodyPr/>
        <a:lstStyle/>
        <a:p>
          <a:endParaRPr lang="en-US"/>
        </a:p>
      </dgm:t>
    </dgm:pt>
    <dgm:pt modelId="{E1A53EE2-D62A-45AA-9AEF-537F85C6BA2B}" type="sibTrans" cxnId="{34C4826E-286F-4DBE-994D-7C1CE7E272B9}">
      <dgm:prSet/>
      <dgm:spPr/>
      <dgm:t>
        <a:bodyPr/>
        <a:lstStyle/>
        <a:p>
          <a:endParaRPr lang="en-US"/>
        </a:p>
      </dgm:t>
    </dgm:pt>
    <dgm:pt modelId="{85A6E45A-98C3-4048-BB4B-07D22521F922}">
      <dgm:prSet phldrT="[Text]"/>
      <dgm:spPr/>
      <dgm:t>
        <a:bodyPr/>
        <a:lstStyle/>
        <a:p>
          <a:r>
            <a:rPr lang="en-US" dirty="0" smtClean="0"/>
            <a:t>Genre</a:t>
          </a:r>
          <a:endParaRPr lang="en-US" dirty="0"/>
        </a:p>
      </dgm:t>
    </dgm:pt>
    <dgm:pt modelId="{D91C8152-9C62-4C0B-89CC-22C23806B83B}" type="parTrans" cxnId="{4174F911-F260-4FC4-8A13-2B568A7D1B19}">
      <dgm:prSet/>
      <dgm:spPr/>
      <dgm:t>
        <a:bodyPr/>
        <a:lstStyle/>
        <a:p>
          <a:endParaRPr lang="en-US"/>
        </a:p>
      </dgm:t>
    </dgm:pt>
    <dgm:pt modelId="{8E73544D-20B3-483C-A2FA-5D5FDAAB31F3}" type="sibTrans" cxnId="{4174F911-F260-4FC4-8A13-2B568A7D1B19}">
      <dgm:prSet/>
      <dgm:spPr/>
      <dgm:t>
        <a:bodyPr/>
        <a:lstStyle/>
        <a:p>
          <a:endParaRPr lang="en-US"/>
        </a:p>
      </dgm:t>
    </dgm:pt>
    <dgm:pt modelId="{CCFFD31D-8024-4BCC-B3E7-8ADCE98708FD}">
      <dgm:prSet phldrT="[Text]"/>
      <dgm:spPr/>
      <dgm:t>
        <a:bodyPr/>
        <a:lstStyle/>
        <a:p>
          <a:r>
            <a:rPr lang="en-US" dirty="0" smtClean="0"/>
            <a:t>Organization</a:t>
          </a:r>
          <a:endParaRPr lang="en-US" dirty="0"/>
        </a:p>
      </dgm:t>
    </dgm:pt>
    <dgm:pt modelId="{2DF0841D-DD7A-428F-915B-EAECB82E24CC}" type="parTrans" cxnId="{96057177-D155-46F8-8011-31AD685099B6}">
      <dgm:prSet/>
      <dgm:spPr/>
      <dgm:t>
        <a:bodyPr/>
        <a:lstStyle/>
        <a:p>
          <a:endParaRPr lang="en-US"/>
        </a:p>
      </dgm:t>
    </dgm:pt>
    <dgm:pt modelId="{9303C374-ADC4-4DEE-A5BD-745972C97621}" type="sibTrans" cxnId="{96057177-D155-46F8-8011-31AD685099B6}">
      <dgm:prSet/>
      <dgm:spPr/>
      <dgm:t>
        <a:bodyPr/>
        <a:lstStyle/>
        <a:p>
          <a:endParaRPr lang="en-US"/>
        </a:p>
      </dgm:t>
    </dgm:pt>
    <dgm:pt modelId="{70A303E8-3C19-4CC0-A7A6-02FD7C0B7C29}">
      <dgm:prSet phldrT="[Text]" custT="1"/>
      <dgm:spPr/>
      <dgm:t>
        <a:bodyPr/>
        <a:lstStyle/>
        <a:p>
          <a:r>
            <a:rPr lang="en-US" sz="1600" dirty="0" smtClean="0"/>
            <a:t>Experiences</a:t>
          </a:r>
          <a:endParaRPr lang="en-US" sz="1600" dirty="0"/>
        </a:p>
      </dgm:t>
    </dgm:pt>
    <dgm:pt modelId="{72721E64-8C46-4843-9026-083888F9B2AC}" type="parTrans" cxnId="{47B5E463-EB17-4C4B-9E52-A3E75F1BD963}">
      <dgm:prSet/>
      <dgm:spPr/>
      <dgm:t>
        <a:bodyPr/>
        <a:lstStyle/>
        <a:p>
          <a:endParaRPr lang="en-US"/>
        </a:p>
      </dgm:t>
    </dgm:pt>
    <dgm:pt modelId="{FEB83496-3437-405D-ADAD-7752B0061883}" type="sibTrans" cxnId="{47B5E463-EB17-4C4B-9E52-A3E75F1BD963}">
      <dgm:prSet/>
      <dgm:spPr/>
      <dgm:t>
        <a:bodyPr/>
        <a:lstStyle/>
        <a:p>
          <a:endParaRPr lang="en-US"/>
        </a:p>
      </dgm:t>
    </dgm:pt>
    <dgm:pt modelId="{8863C025-21A8-4DC9-9F83-AFD5E5490879}">
      <dgm:prSet phldrT="[Text]" custT="1"/>
      <dgm:spPr/>
      <dgm:t>
        <a:bodyPr/>
        <a:lstStyle/>
        <a:p>
          <a:r>
            <a:rPr lang="en-US" sz="1400" dirty="0" smtClean="0"/>
            <a:t>Sentence length and structure</a:t>
          </a:r>
          <a:endParaRPr lang="en-US" sz="1400" dirty="0"/>
        </a:p>
      </dgm:t>
    </dgm:pt>
    <dgm:pt modelId="{68B7F7B8-C485-43BF-B226-ED36DFD7B591}" type="parTrans" cxnId="{5280DF34-5A34-4475-96AF-CE9ED911B0C0}">
      <dgm:prSet/>
      <dgm:spPr/>
      <dgm:t>
        <a:bodyPr/>
        <a:lstStyle/>
        <a:p>
          <a:endParaRPr lang="en-US"/>
        </a:p>
      </dgm:t>
    </dgm:pt>
    <dgm:pt modelId="{2BDD1135-5215-463A-81F0-5D2073F72FC8}" type="sibTrans" cxnId="{5280DF34-5A34-4475-96AF-CE9ED911B0C0}">
      <dgm:prSet/>
      <dgm:spPr/>
      <dgm:t>
        <a:bodyPr/>
        <a:lstStyle/>
        <a:p>
          <a:endParaRPr lang="en-US"/>
        </a:p>
      </dgm:t>
    </dgm:pt>
    <dgm:pt modelId="{6EBE4F93-F4AF-4B3F-BBA5-C644FA2DAF5B}">
      <dgm:prSet phldrT="[Text]" custT="1"/>
      <dgm:spPr/>
      <dgm:t>
        <a:bodyPr/>
        <a:lstStyle/>
        <a:p>
          <a:r>
            <a:rPr lang="en-US" sz="1400" dirty="0" smtClean="0"/>
            <a:t>Figurative language</a:t>
          </a:r>
          <a:endParaRPr lang="en-US" sz="1400" dirty="0"/>
        </a:p>
      </dgm:t>
    </dgm:pt>
    <dgm:pt modelId="{317AA99E-8C19-41E6-9F54-9EB6F74AEC1E}" type="parTrans" cxnId="{30D68B6D-A35A-412E-A064-EF5AB57CB4FB}">
      <dgm:prSet/>
      <dgm:spPr/>
      <dgm:t>
        <a:bodyPr/>
        <a:lstStyle/>
        <a:p>
          <a:endParaRPr lang="en-US"/>
        </a:p>
      </dgm:t>
    </dgm:pt>
    <dgm:pt modelId="{E9CA456F-404B-4C53-9E03-FCE85F31FBC0}" type="sibTrans" cxnId="{30D68B6D-A35A-412E-A064-EF5AB57CB4FB}">
      <dgm:prSet/>
      <dgm:spPr/>
      <dgm:t>
        <a:bodyPr/>
        <a:lstStyle/>
        <a:p>
          <a:endParaRPr lang="en-US"/>
        </a:p>
      </dgm:t>
    </dgm:pt>
    <dgm:pt modelId="{A44B12A8-2863-4A04-ADC3-D05209171756}">
      <dgm:prSet phldrT="[Text]" custT="1"/>
      <dgm:spPr/>
      <dgm:t>
        <a:bodyPr/>
        <a:lstStyle/>
        <a:p>
          <a:r>
            <a:rPr lang="en-US" sz="1400" dirty="0" smtClean="0"/>
            <a:t>Regional/historical usage (dialects)</a:t>
          </a:r>
          <a:endParaRPr lang="en-US" sz="1400" dirty="0"/>
        </a:p>
      </dgm:t>
    </dgm:pt>
    <dgm:pt modelId="{1A8DD5DF-E082-4353-AFCB-9857D2F60DB4}" type="parTrans" cxnId="{A0F95479-C3A6-43CD-8354-D6B50D4780F8}">
      <dgm:prSet/>
      <dgm:spPr/>
      <dgm:t>
        <a:bodyPr/>
        <a:lstStyle/>
        <a:p>
          <a:endParaRPr lang="en-US"/>
        </a:p>
      </dgm:t>
    </dgm:pt>
    <dgm:pt modelId="{8B9BAC81-E1E8-4214-BD9D-0894AAAEB0A4}" type="sibTrans" cxnId="{A0F95479-C3A6-43CD-8354-D6B50D4780F8}">
      <dgm:prSet/>
      <dgm:spPr/>
      <dgm:t>
        <a:bodyPr/>
        <a:lstStyle/>
        <a:p>
          <a:endParaRPr lang="en-US"/>
        </a:p>
      </dgm:t>
    </dgm:pt>
    <dgm:pt modelId="{9B7D4273-4A56-4906-B1CF-65599D238D75}" type="pres">
      <dgm:prSet presAssocID="{EF94B7F8-2138-4D49-9E05-0FF119AA94CB}" presName="cycleMatrixDiagram" presStyleCnt="0">
        <dgm:presLayoutVars>
          <dgm:chMax val="1"/>
          <dgm:dir/>
          <dgm:animLvl val="lvl"/>
          <dgm:resizeHandles val="exact"/>
        </dgm:presLayoutVars>
      </dgm:prSet>
      <dgm:spPr/>
      <dgm:t>
        <a:bodyPr/>
        <a:lstStyle/>
        <a:p>
          <a:endParaRPr lang="en-US"/>
        </a:p>
      </dgm:t>
    </dgm:pt>
    <dgm:pt modelId="{C062C870-1E4E-420E-97D8-4E28EC7B2C58}" type="pres">
      <dgm:prSet presAssocID="{EF94B7F8-2138-4D49-9E05-0FF119AA94CB}" presName="children" presStyleCnt="0"/>
      <dgm:spPr/>
    </dgm:pt>
    <dgm:pt modelId="{16199B20-E2EC-4059-8FC2-31FC5A012FBD}" type="pres">
      <dgm:prSet presAssocID="{EF94B7F8-2138-4D49-9E05-0FF119AA94CB}" presName="child1group" presStyleCnt="0"/>
      <dgm:spPr/>
    </dgm:pt>
    <dgm:pt modelId="{04D01D45-D10D-41B9-81B4-E60AAA6775B7}" type="pres">
      <dgm:prSet presAssocID="{EF94B7F8-2138-4D49-9E05-0FF119AA94CB}" presName="child1" presStyleLbl="bgAcc1" presStyleIdx="0" presStyleCnt="4"/>
      <dgm:spPr/>
      <dgm:t>
        <a:bodyPr/>
        <a:lstStyle/>
        <a:p>
          <a:endParaRPr lang="en-US"/>
        </a:p>
      </dgm:t>
    </dgm:pt>
    <dgm:pt modelId="{F2B783F2-A081-44AD-AB8A-52EC9CC8C912}" type="pres">
      <dgm:prSet presAssocID="{EF94B7F8-2138-4D49-9E05-0FF119AA94CB}" presName="child1Text" presStyleLbl="bgAcc1" presStyleIdx="0" presStyleCnt="4">
        <dgm:presLayoutVars>
          <dgm:bulletEnabled val="1"/>
        </dgm:presLayoutVars>
      </dgm:prSet>
      <dgm:spPr/>
      <dgm:t>
        <a:bodyPr/>
        <a:lstStyle/>
        <a:p>
          <a:endParaRPr lang="en-US"/>
        </a:p>
      </dgm:t>
    </dgm:pt>
    <dgm:pt modelId="{CE5935C9-6449-4882-B0D6-C3DFAD33FD9D}" type="pres">
      <dgm:prSet presAssocID="{EF94B7F8-2138-4D49-9E05-0FF119AA94CB}" presName="child2group" presStyleCnt="0"/>
      <dgm:spPr/>
    </dgm:pt>
    <dgm:pt modelId="{138A21AE-AEE0-4C84-BF05-5DB2913E635C}" type="pres">
      <dgm:prSet presAssocID="{EF94B7F8-2138-4D49-9E05-0FF119AA94CB}" presName="child2" presStyleLbl="bgAcc1" presStyleIdx="1" presStyleCnt="4"/>
      <dgm:spPr/>
      <dgm:t>
        <a:bodyPr/>
        <a:lstStyle/>
        <a:p>
          <a:endParaRPr lang="en-US"/>
        </a:p>
      </dgm:t>
    </dgm:pt>
    <dgm:pt modelId="{1CD70F82-E2C4-488A-8E05-F51AE1DBC53E}" type="pres">
      <dgm:prSet presAssocID="{EF94B7F8-2138-4D49-9E05-0FF119AA94CB}" presName="child2Text" presStyleLbl="bgAcc1" presStyleIdx="1" presStyleCnt="4">
        <dgm:presLayoutVars>
          <dgm:bulletEnabled val="1"/>
        </dgm:presLayoutVars>
      </dgm:prSet>
      <dgm:spPr/>
      <dgm:t>
        <a:bodyPr/>
        <a:lstStyle/>
        <a:p>
          <a:endParaRPr lang="en-US"/>
        </a:p>
      </dgm:t>
    </dgm:pt>
    <dgm:pt modelId="{2CE19047-0CB3-44B6-9031-B2A531B3189B}" type="pres">
      <dgm:prSet presAssocID="{EF94B7F8-2138-4D49-9E05-0FF119AA94CB}" presName="child3group" presStyleCnt="0"/>
      <dgm:spPr/>
    </dgm:pt>
    <dgm:pt modelId="{B494ECF7-6387-45E0-9E8B-BAD3F88BD68F}" type="pres">
      <dgm:prSet presAssocID="{EF94B7F8-2138-4D49-9E05-0FF119AA94CB}" presName="child3" presStyleLbl="bgAcc1" presStyleIdx="2" presStyleCnt="4" custLinFactNeighborX="4008"/>
      <dgm:spPr/>
      <dgm:t>
        <a:bodyPr/>
        <a:lstStyle/>
        <a:p>
          <a:endParaRPr lang="en-US"/>
        </a:p>
      </dgm:t>
    </dgm:pt>
    <dgm:pt modelId="{4E659FAA-CC3E-4AFA-90E8-26D62CDA31EC}" type="pres">
      <dgm:prSet presAssocID="{EF94B7F8-2138-4D49-9E05-0FF119AA94CB}" presName="child3Text" presStyleLbl="bgAcc1" presStyleIdx="2" presStyleCnt="4">
        <dgm:presLayoutVars>
          <dgm:bulletEnabled val="1"/>
        </dgm:presLayoutVars>
      </dgm:prSet>
      <dgm:spPr/>
      <dgm:t>
        <a:bodyPr/>
        <a:lstStyle/>
        <a:p>
          <a:endParaRPr lang="en-US"/>
        </a:p>
      </dgm:t>
    </dgm:pt>
    <dgm:pt modelId="{796FA2D7-2242-4039-8002-7BC8AEC4F62E}" type="pres">
      <dgm:prSet presAssocID="{EF94B7F8-2138-4D49-9E05-0FF119AA94CB}" presName="child4group" presStyleCnt="0"/>
      <dgm:spPr/>
    </dgm:pt>
    <dgm:pt modelId="{229F5DD6-63BF-4B95-8F77-EE2D2595ED5B}" type="pres">
      <dgm:prSet presAssocID="{EF94B7F8-2138-4D49-9E05-0FF119AA94CB}" presName="child4" presStyleLbl="bgAcc1" presStyleIdx="3" presStyleCnt="4" custLinFactNeighborX="-4008" custLinFactNeighborY="-5260"/>
      <dgm:spPr/>
      <dgm:t>
        <a:bodyPr/>
        <a:lstStyle/>
        <a:p>
          <a:endParaRPr lang="en-US"/>
        </a:p>
      </dgm:t>
    </dgm:pt>
    <dgm:pt modelId="{0C5C105C-BF70-40B6-95DC-B5EB318EE759}" type="pres">
      <dgm:prSet presAssocID="{EF94B7F8-2138-4D49-9E05-0FF119AA94CB}" presName="child4Text" presStyleLbl="bgAcc1" presStyleIdx="3" presStyleCnt="4">
        <dgm:presLayoutVars>
          <dgm:bulletEnabled val="1"/>
        </dgm:presLayoutVars>
      </dgm:prSet>
      <dgm:spPr/>
      <dgm:t>
        <a:bodyPr/>
        <a:lstStyle/>
        <a:p>
          <a:endParaRPr lang="en-US"/>
        </a:p>
      </dgm:t>
    </dgm:pt>
    <dgm:pt modelId="{076FDA14-F84C-4CA6-A766-07D845C9C2BC}" type="pres">
      <dgm:prSet presAssocID="{EF94B7F8-2138-4D49-9E05-0FF119AA94CB}" presName="childPlaceholder" presStyleCnt="0"/>
      <dgm:spPr/>
    </dgm:pt>
    <dgm:pt modelId="{CD16E521-F398-485F-BC55-6058BF3F9DA6}" type="pres">
      <dgm:prSet presAssocID="{EF94B7F8-2138-4D49-9E05-0FF119AA94CB}" presName="circle" presStyleCnt="0"/>
      <dgm:spPr/>
    </dgm:pt>
    <dgm:pt modelId="{7A1565AB-D14E-4728-BB5A-E2B5C6732B86}" type="pres">
      <dgm:prSet presAssocID="{EF94B7F8-2138-4D49-9E05-0FF119AA94CB}" presName="quadrant1" presStyleLbl="node1" presStyleIdx="0" presStyleCnt="4">
        <dgm:presLayoutVars>
          <dgm:chMax val="1"/>
          <dgm:bulletEnabled val="1"/>
        </dgm:presLayoutVars>
      </dgm:prSet>
      <dgm:spPr/>
      <dgm:t>
        <a:bodyPr/>
        <a:lstStyle/>
        <a:p>
          <a:endParaRPr lang="en-US"/>
        </a:p>
      </dgm:t>
    </dgm:pt>
    <dgm:pt modelId="{F2BD748F-1FDB-4C37-9D81-483A39B447F4}" type="pres">
      <dgm:prSet presAssocID="{EF94B7F8-2138-4D49-9E05-0FF119AA94CB}" presName="quadrant2" presStyleLbl="node1" presStyleIdx="1" presStyleCnt="4">
        <dgm:presLayoutVars>
          <dgm:chMax val="1"/>
          <dgm:bulletEnabled val="1"/>
        </dgm:presLayoutVars>
      </dgm:prSet>
      <dgm:spPr/>
      <dgm:t>
        <a:bodyPr/>
        <a:lstStyle/>
        <a:p>
          <a:endParaRPr lang="en-US"/>
        </a:p>
      </dgm:t>
    </dgm:pt>
    <dgm:pt modelId="{C0BDC9E9-CF23-429B-9A3B-02CC4BE6B5EB}" type="pres">
      <dgm:prSet presAssocID="{EF94B7F8-2138-4D49-9E05-0FF119AA94CB}" presName="quadrant3" presStyleLbl="node1" presStyleIdx="2" presStyleCnt="4">
        <dgm:presLayoutVars>
          <dgm:chMax val="1"/>
          <dgm:bulletEnabled val="1"/>
        </dgm:presLayoutVars>
      </dgm:prSet>
      <dgm:spPr/>
      <dgm:t>
        <a:bodyPr/>
        <a:lstStyle/>
        <a:p>
          <a:endParaRPr lang="en-US"/>
        </a:p>
      </dgm:t>
    </dgm:pt>
    <dgm:pt modelId="{DEB0FDC0-55D1-4037-8099-115271A64B3F}" type="pres">
      <dgm:prSet presAssocID="{EF94B7F8-2138-4D49-9E05-0FF119AA94CB}" presName="quadrant4" presStyleLbl="node1" presStyleIdx="3" presStyleCnt="4">
        <dgm:presLayoutVars>
          <dgm:chMax val="1"/>
          <dgm:bulletEnabled val="1"/>
        </dgm:presLayoutVars>
      </dgm:prSet>
      <dgm:spPr/>
      <dgm:t>
        <a:bodyPr/>
        <a:lstStyle/>
        <a:p>
          <a:endParaRPr lang="en-US"/>
        </a:p>
      </dgm:t>
    </dgm:pt>
    <dgm:pt modelId="{C0EC08E0-5037-44FC-A4FB-C2BB9D59FB8F}" type="pres">
      <dgm:prSet presAssocID="{EF94B7F8-2138-4D49-9E05-0FF119AA94CB}" presName="quadrantPlaceholder" presStyleCnt="0"/>
      <dgm:spPr/>
    </dgm:pt>
    <dgm:pt modelId="{D9EFE4BA-42D3-4835-BAE2-881DCED9D7DA}" type="pres">
      <dgm:prSet presAssocID="{EF94B7F8-2138-4D49-9E05-0FF119AA94CB}" presName="center1" presStyleLbl="fgShp" presStyleIdx="0" presStyleCnt="2"/>
      <dgm:spPr/>
    </dgm:pt>
    <dgm:pt modelId="{ED9EC4F5-8AAB-4DC2-8CC2-8D9D7A6873CB}" type="pres">
      <dgm:prSet presAssocID="{EF94B7F8-2138-4D49-9E05-0FF119AA94CB}" presName="center2" presStyleLbl="fgShp" presStyleIdx="1" presStyleCnt="2"/>
      <dgm:spPr/>
    </dgm:pt>
  </dgm:ptLst>
  <dgm:cxnLst>
    <dgm:cxn modelId="{BB9D77A5-F4E1-094F-A377-D39D9FFA5C84}" type="presOf" srcId="{8863C025-21A8-4DC9-9F83-AFD5E5490879}" destId="{229F5DD6-63BF-4B95-8F77-EE2D2595ED5B}" srcOrd="0" destOrd="1" presId="urn:microsoft.com/office/officeart/2005/8/layout/cycle4#1"/>
    <dgm:cxn modelId="{FF91E178-BF83-F64B-8F43-02D60CE8C12A}" type="presOf" srcId="{6EBE4F93-F4AF-4B3F-BBA5-C644FA2DAF5B}" destId="{0C5C105C-BF70-40B6-95DC-B5EB318EE759}" srcOrd="1" destOrd="2" presId="urn:microsoft.com/office/officeart/2005/8/layout/cycle4#1"/>
    <dgm:cxn modelId="{4B2F9CA2-117B-1944-A795-8880CBB3C8BB}" type="presOf" srcId="{EC1F7C94-691B-4472-9936-9D80919E925A}" destId="{F2B783F2-A081-44AD-AB8A-52EC9CC8C912}" srcOrd="1" destOrd="1" presId="urn:microsoft.com/office/officeart/2005/8/layout/cycle4#1"/>
    <dgm:cxn modelId="{B3A95154-FCF0-F043-B709-EF3ECC328671}" type="presOf" srcId="{6EBE4F93-F4AF-4B3F-BBA5-C644FA2DAF5B}" destId="{229F5DD6-63BF-4B95-8F77-EE2D2595ED5B}" srcOrd="0" destOrd="2" presId="urn:microsoft.com/office/officeart/2005/8/layout/cycle4#1"/>
    <dgm:cxn modelId="{34C4826E-286F-4DBE-994D-7C1CE7E272B9}" srcId="{A99033C2-C88F-4332-91BE-A55E8BE6A58D}" destId="{5C85F881-ACC9-4BD2-9B65-E00A09F63EBC}" srcOrd="2" destOrd="0" parTransId="{EE77DE8F-E2F8-40A9-9B1B-D0A61432CC3A}" sibTransId="{E1A53EE2-D62A-45AA-9AEF-537F85C6BA2B}"/>
    <dgm:cxn modelId="{2669DF72-35B3-D642-9C66-51284582FD42}" type="presOf" srcId="{A99033C2-C88F-4332-91BE-A55E8BE6A58D}" destId="{7A1565AB-D14E-4728-BB5A-E2B5C6732B86}" srcOrd="0" destOrd="0" presId="urn:microsoft.com/office/officeart/2005/8/layout/cycle4#1"/>
    <dgm:cxn modelId="{DDA257F7-32C8-4D29-9DBF-273B41C38A2C}" srcId="{EF94B7F8-2138-4D49-9E05-0FF119AA94CB}" destId="{45250F70-23E2-4736-8D37-A2F331823421}" srcOrd="2" destOrd="0" parTransId="{830DAE69-10C3-4786-8DF7-5107F7888FA3}" sibTransId="{02FF2277-702E-419E-BC9E-C561CC040A3A}"/>
    <dgm:cxn modelId="{FF36550E-973B-A448-AE05-10D307448239}" type="presOf" srcId="{B34373BC-EDB7-4350-8C33-84E08B324F98}" destId="{0C5C105C-BF70-40B6-95DC-B5EB318EE759}" srcOrd="1" destOrd="0" presId="urn:microsoft.com/office/officeart/2005/8/layout/cycle4#1"/>
    <dgm:cxn modelId="{85BEF982-6318-A24D-877C-E0A6E5CB0602}" type="presOf" srcId="{CCFFD31D-8024-4BCC-B3E7-8ADCE98708FD}" destId="{138A21AE-AEE0-4C84-BF05-5DB2913E635C}" srcOrd="0" destOrd="2" presId="urn:microsoft.com/office/officeart/2005/8/layout/cycle4#1"/>
    <dgm:cxn modelId="{30D68B6D-A35A-412E-A064-EF5AB57CB4FB}" srcId="{785CC3B0-0DD5-4C61-B467-F1B8EC6B106E}" destId="{6EBE4F93-F4AF-4B3F-BBA5-C644FA2DAF5B}" srcOrd="2" destOrd="0" parTransId="{317AA99E-8C19-41E6-9F54-9EB6F74AEC1E}" sibTransId="{E9CA456F-404B-4C53-9E03-FCE85F31FBC0}"/>
    <dgm:cxn modelId="{A0F95479-C3A6-43CD-8354-D6B50D4780F8}" srcId="{785CC3B0-0DD5-4C61-B467-F1B8EC6B106E}" destId="{A44B12A8-2863-4A04-ADC3-D05209171756}" srcOrd="3" destOrd="0" parTransId="{1A8DD5DF-E082-4353-AFCB-9857D2F60DB4}" sibTransId="{8B9BAC81-E1E8-4214-BD9D-0894AAAEB0A4}"/>
    <dgm:cxn modelId="{178C9761-3F4D-994F-AC51-D62C4E78D14C}" type="presOf" srcId="{EC1F7C94-691B-4472-9936-9D80919E925A}" destId="{04D01D45-D10D-41B9-81B4-E60AAA6775B7}" srcOrd="0" destOrd="1" presId="urn:microsoft.com/office/officeart/2005/8/layout/cycle4#1"/>
    <dgm:cxn modelId="{AFA52342-4D62-4574-B20C-B0F499548A95}" srcId="{A99033C2-C88F-4332-91BE-A55E8BE6A58D}" destId="{E38C9B5E-1964-4295-BBFA-5EAA8E1C056C}" srcOrd="0" destOrd="0" parTransId="{22B6E53D-E2EE-4C76-AEE0-3894C8B632F3}" sibTransId="{EEED673F-64CB-4959-8BF6-2E8EC3AA6B0B}"/>
    <dgm:cxn modelId="{DE1760BD-8C8C-DD4D-AC8C-961D97E1733B}" type="presOf" srcId="{85A6E45A-98C3-4048-BB4B-07D22521F922}" destId="{1CD70F82-E2C4-488A-8E05-F51AE1DBC53E}" srcOrd="1" destOrd="1" presId="urn:microsoft.com/office/officeart/2005/8/layout/cycle4#1"/>
    <dgm:cxn modelId="{6C4EDBB6-4A80-4798-ACAA-15D3A2B81256}" srcId="{EF94B7F8-2138-4D49-9E05-0FF119AA94CB}" destId="{A99033C2-C88F-4332-91BE-A55E8BE6A58D}" srcOrd="0" destOrd="0" parTransId="{40ABDE0C-2913-419A-8371-E6685811ABE0}" sibTransId="{A2188B04-65F0-4842-BAC1-651E48BEFBCE}"/>
    <dgm:cxn modelId="{E53F0F6F-F290-6249-BDC0-0030DC187677}" type="presOf" srcId="{A44B12A8-2863-4A04-ADC3-D05209171756}" destId="{229F5DD6-63BF-4B95-8F77-EE2D2595ED5B}" srcOrd="0" destOrd="3" presId="urn:microsoft.com/office/officeart/2005/8/layout/cycle4#1"/>
    <dgm:cxn modelId="{EB0FAFB9-E7FF-4273-B14F-329B95FA15EC}" srcId="{EF94B7F8-2138-4D49-9E05-0FF119AA94CB}" destId="{785CC3B0-0DD5-4C61-B467-F1B8EC6B106E}" srcOrd="3" destOrd="0" parTransId="{8C2334BA-0CF7-4ADF-8553-729F6FAAC818}" sibTransId="{A91A5E9D-163E-4C4C-B517-2D93D069C066}"/>
    <dgm:cxn modelId="{ED74AF5C-6B5D-DC4E-B46B-7C96A15ECBE4}" type="presOf" srcId="{B6C8453C-C1D3-48E1-8935-5C59F0B9CB83}" destId="{B494ECF7-6387-45E0-9E8B-BAD3F88BD68F}" srcOrd="0" destOrd="0" presId="urn:microsoft.com/office/officeart/2005/8/layout/cycle4#1"/>
    <dgm:cxn modelId="{AE456D35-F525-BA4E-A1E9-E5453CB8ECED}" type="presOf" srcId="{45250F70-23E2-4736-8D37-A2F331823421}" destId="{C0BDC9E9-CF23-429B-9A3B-02CC4BE6B5EB}" srcOrd="0" destOrd="0" presId="urn:microsoft.com/office/officeart/2005/8/layout/cycle4#1"/>
    <dgm:cxn modelId="{6094864A-BF37-904E-B2C0-39D4B60CF52B}" type="presOf" srcId="{70A303E8-3C19-4CC0-A7A6-02FD7C0B7C29}" destId="{B494ECF7-6387-45E0-9E8B-BAD3F88BD68F}" srcOrd="0" destOrd="1" presId="urn:microsoft.com/office/officeart/2005/8/layout/cycle4#1"/>
    <dgm:cxn modelId="{C78A1A93-59B5-5346-A1E8-2E1E1FBCAC79}" type="presOf" srcId="{93724733-CBA2-476B-BA99-77D46F9E433B}" destId="{F2BD748F-1FDB-4C37-9D81-483A39B447F4}" srcOrd="0" destOrd="0" presId="urn:microsoft.com/office/officeart/2005/8/layout/cycle4#1"/>
    <dgm:cxn modelId="{BD983B5E-1E77-0E4E-BDB6-207C39732A0C}" type="presOf" srcId="{A55A99A3-CAF5-48F2-BA03-954768FD1EC3}" destId="{138A21AE-AEE0-4C84-BF05-5DB2913E635C}" srcOrd="0" destOrd="0" presId="urn:microsoft.com/office/officeart/2005/8/layout/cycle4#1"/>
    <dgm:cxn modelId="{EF84C47A-2F57-904F-80FD-4B4D81DEB875}" type="presOf" srcId="{8863C025-21A8-4DC9-9F83-AFD5E5490879}" destId="{0C5C105C-BF70-40B6-95DC-B5EB318EE759}" srcOrd="1" destOrd="1" presId="urn:microsoft.com/office/officeart/2005/8/layout/cycle4#1"/>
    <dgm:cxn modelId="{F48B6076-D813-5B4A-B1C4-9BDFEB6EDD2B}" type="presOf" srcId="{B6C8453C-C1D3-48E1-8935-5C59F0B9CB83}" destId="{4E659FAA-CC3E-4AFA-90E8-26D62CDA31EC}" srcOrd="1" destOrd="0" presId="urn:microsoft.com/office/officeart/2005/8/layout/cycle4#1"/>
    <dgm:cxn modelId="{2C4471BE-A455-8949-9A69-ACCBAFF074DE}" type="presOf" srcId="{E38C9B5E-1964-4295-BBFA-5EAA8E1C056C}" destId="{F2B783F2-A081-44AD-AB8A-52EC9CC8C912}" srcOrd="1" destOrd="0" presId="urn:microsoft.com/office/officeart/2005/8/layout/cycle4#1"/>
    <dgm:cxn modelId="{47B5E463-EB17-4C4B-9E52-A3E75F1BD963}" srcId="{45250F70-23E2-4736-8D37-A2F331823421}" destId="{70A303E8-3C19-4CC0-A7A6-02FD7C0B7C29}" srcOrd="1" destOrd="0" parTransId="{72721E64-8C46-4843-9026-083888F9B2AC}" sibTransId="{FEB83496-3437-405D-ADAD-7752B0061883}"/>
    <dgm:cxn modelId="{F6ECDB57-8B68-264C-BD2A-0D01ED42BFB0}" type="presOf" srcId="{5C85F881-ACC9-4BD2-9B65-E00A09F63EBC}" destId="{04D01D45-D10D-41B9-81B4-E60AAA6775B7}" srcOrd="0" destOrd="2" presId="urn:microsoft.com/office/officeart/2005/8/layout/cycle4#1"/>
    <dgm:cxn modelId="{4174F911-F260-4FC4-8A13-2B568A7D1B19}" srcId="{93724733-CBA2-476B-BA99-77D46F9E433B}" destId="{85A6E45A-98C3-4048-BB4B-07D22521F922}" srcOrd="1" destOrd="0" parTransId="{D91C8152-9C62-4C0B-89CC-22C23806B83B}" sibTransId="{8E73544D-20B3-483C-A2FA-5D5FDAAB31F3}"/>
    <dgm:cxn modelId="{5280DF34-5A34-4475-96AF-CE9ED911B0C0}" srcId="{785CC3B0-0DD5-4C61-B467-F1B8EC6B106E}" destId="{8863C025-21A8-4DC9-9F83-AFD5E5490879}" srcOrd="1" destOrd="0" parTransId="{68B7F7B8-C485-43BF-B226-ED36DFD7B591}" sibTransId="{2BDD1135-5215-463A-81F0-5D2073F72FC8}"/>
    <dgm:cxn modelId="{DD1BBDEF-B3AE-48E4-BEAF-F45FDDF377AD}" srcId="{45250F70-23E2-4736-8D37-A2F331823421}" destId="{B6C8453C-C1D3-48E1-8935-5C59F0B9CB83}" srcOrd="0" destOrd="0" parTransId="{0433F126-BD17-4C98-B37E-EEF5E2891C65}" sibTransId="{85FD461B-2177-463E-A3DD-5F28CFC65AE4}"/>
    <dgm:cxn modelId="{E9A090B0-1247-FC49-8523-3C8C6CA4093B}" type="presOf" srcId="{B34373BC-EDB7-4350-8C33-84E08B324F98}" destId="{229F5DD6-63BF-4B95-8F77-EE2D2595ED5B}" srcOrd="0" destOrd="0" presId="urn:microsoft.com/office/officeart/2005/8/layout/cycle4#1"/>
    <dgm:cxn modelId="{D44A3258-7B29-4958-8DC9-ABEE63EFEA24}" srcId="{EF94B7F8-2138-4D49-9E05-0FF119AA94CB}" destId="{93724733-CBA2-476B-BA99-77D46F9E433B}" srcOrd="1" destOrd="0" parTransId="{2AF1C4BF-FBA5-4BF8-B1E2-67D31190996F}" sibTransId="{E95B2777-B98E-43E1-9C6B-C52E8F0FB420}"/>
    <dgm:cxn modelId="{B635813D-C3E5-4254-AB1E-1E336546D878}" srcId="{785CC3B0-0DD5-4C61-B467-F1B8EC6B106E}" destId="{B34373BC-EDB7-4350-8C33-84E08B324F98}" srcOrd="0" destOrd="0" parTransId="{C0F440C5-A02C-4760-B9EE-D87FBE04926A}" sibTransId="{CDFBB874-DB74-44F7-A72D-128804C91397}"/>
    <dgm:cxn modelId="{66A3F1A0-2DE6-4753-9AF5-4621DECC5258}" srcId="{A99033C2-C88F-4332-91BE-A55E8BE6A58D}" destId="{EC1F7C94-691B-4472-9936-9D80919E925A}" srcOrd="1" destOrd="0" parTransId="{C1EE8E72-78E6-4076-B398-6932B89DB816}" sibTransId="{BD38F93A-949C-4F48-9BBA-1F4F30D0EF3C}"/>
    <dgm:cxn modelId="{5317C501-2F94-1F42-83F9-3E2586B117E6}" type="presOf" srcId="{A55A99A3-CAF5-48F2-BA03-954768FD1EC3}" destId="{1CD70F82-E2C4-488A-8E05-F51AE1DBC53E}" srcOrd="1" destOrd="0" presId="urn:microsoft.com/office/officeart/2005/8/layout/cycle4#1"/>
    <dgm:cxn modelId="{83E7787D-B674-414A-B0C3-60CAEBC444FD}" type="presOf" srcId="{785CC3B0-0DD5-4C61-B467-F1B8EC6B106E}" destId="{DEB0FDC0-55D1-4037-8099-115271A64B3F}" srcOrd="0" destOrd="0" presId="urn:microsoft.com/office/officeart/2005/8/layout/cycle4#1"/>
    <dgm:cxn modelId="{1376E057-7D66-1945-B959-D1AF61C56BF1}" type="presOf" srcId="{CCFFD31D-8024-4BCC-B3E7-8ADCE98708FD}" destId="{1CD70F82-E2C4-488A-8E05-F51AE1DBC53E}" srcOrd="1" destOrd="2" presId="urn:microsoft.com/office/officeart/2005/8/layout/cycle4#1"/>
    <dgm:cxn modelId="{1B95804C-C39D-7549-995E-E970972F39EB}" type="presOf" srcId="{85A6E45A-98C3-4048-BB4B-07D22521F922}" destId="{138A21AE-AEE0-4C84-BF05-5DB2913E635C}" srcOrd="0" destOrd="1" presId="urn:microsoft.com/office/officeart/2005/8/layout/cycle4#1"/>
    <dgm:cxn modelId="{A2E86C70-91BC-48F4-8425-97D1DA103B12}" srcId="{93724733-CBA2-476B-BA99-77D46F9E433B}" destId="{A55A99A3-CAF5-48F2-BA03-954768FD1EC3}" srcOrd="0" destOrd="0" parTransId="{79BAF4AD-44E3-4A50-8967-C666DA8D8DA1}" sibTransId="{696D47EB-3F97-463F-BB52-30B9F126103D}"/>
    <dgm:cxn modelId="{2C9D52C6-50C2-CE4B-B46E-5A097AF77F8D}" type="presOf" srcId="{A44B12A8-2863-4A04-ADC3-D05209171756}" destId="{0C5C105C-BF70-40B6-95DC-B5EB318EE759}" srcOrd="1" destOrd="3" presId="urn:microsoft.com/office/officeart/2005/8/layout/cycle4#1"/>
    <dgm:cxn modelId="{4F88A58C-612E-AC4C-BB45-9FA4E7CB58D6}" type="presOf" srcId="{5C85F881-ACC9-4BD2-9B65-E00A09F63EBC}" destId="{F2B783F2-A081-44AD-AB8A-52EC9CC8C912}" srcOrd="1" destOrd="2" presId="urn:microsoft.com/office/officeart/2005/8/layout/cycle4#1"/>
    <dgm:cxn modelId="{DAF88F96-2F10-044A-A342-96E113D56F9E}" type="presOf" srcId="{EF94B7F8-2138-4D49-9E05-0FF119AA94CB}" destId="{9B7D4273-4A56-4906-B1CF-65599D238D75}" srcOrd="0" destOrd="0" presId="urn:microsoft.com/office/officeart/2005/8/layout/cycle4#1"/>
    <dgm:cxn modelId="{93654D49-DB52-B643-8C8E-5160451AADA9}" type="presOf" srcId="{70A303E8-3C19-4CC0-A7A6-02FD7C0B7C29}" destId="{4E659FAA-CC3E-4AFA-90E8-26D62CDA31EC}" srcOrd="1" destOrd="1" presId="urn:microsoft.com/office/officeart/2005/8/layout/cycle4#1"/>
    <dgm:cxn modelId="{96057177-D155-46F8-8011-31AD685099B6}" srcId="{93724733-CBA2-476B-BA99-77D46F9E433B}" destId="{CCFFD31D-8024-4BCC-B3E7-8ADCE98708FD}" srcOrd="2" destOrd="0" parTransId="{2DF0841D-DD7A-428F-915B-EAECB82E24CC}" sibTransId="{9303C374-ADC4-4DEE-A5BD-745972C97621}"/>
    <dgm:cxn modelId="{D85CEB67-67A1-1547-9B79-66D5EC07B669}" type="presOf" srcId="{E38C9B5E-1964-4295-BBFA-5EAA8E1C056C}" destId="{04D01D45-D10D-41B9-81B4-E60AAA6775B7}" srcOrd="0" destOrd="0" presId="urn:microsoft.com/office/officeart/2005/8/layout/cycle4#1"/>
    <dgm:cxn modelId="{0B7B67FD-453B-F947-B115-B522859B91BC}" type="presParOf" srcId="{9B7D4273-4A56-4906-B1CF-65599D238D75}" destId="{C062C870-1E4E-420E-97D8-4E28EC7B2C58}" srcOrd="0" destOrd="0" presId="urn:microsoft.com/office/officeart/2005/8/layout/cycle4#1"/>
    <dgm:cxn modelId="{FFBEDC46-B301-DD49-AD3C-9F65C6E8808B}" type="presParOf" srcId="{C062C870-1E4E-420E-97D8-4E28EC7B2C58}" destId="{16199B20-E2EC-4059-8FC2-31FC5A012FBD}" srcOrd="0" destOrd="0" presId="urn:microsoft.com/office/officeart/2005/8/layout/cycle4#1"/>
    <dgm:cxn modelId="{2ABFFCB7-A36E-C042-B84A-A20B2211A9F6}" type="presParOf" srcId="{16199B20-E2EC-4059-8FC2-31FC5A012FBD}" destId="{04D01D45-D10D-41B9-81B4-E60AAA6775B7}" srcOrd="0" destOrd="0" presId="urn:microsoft.com/office/officeart/2005/8/layout/cycle4#1"/>
    <dgm:cxn modelId="{F11840B1-E924-E34E-A1FD-28673C8E4F81}" type="presParOf" srcId="{16199B20-E2EC-4059-8FC2-31FC5A012FBD}" destId="{F2B783F2-A081-44AD-AB8A-52EC9CC8C912}" srcOrd="1" destOrd="0" presId="urn:microsoft.com/office/officeart/2005/8/layout/cycle4#1"/>
    <dgm:cxn modelId="{7872BFB4-F363-C34D-B32E-7C347CFC5E63}" type="presParOf" srcId="{C062C870-1E4E-420E-97D8-4E28EC7B2C58}" destId="{CE5935C9-6449-4882-B0D6-C3DFAD33FD9D}" srcOrd="1" destOrd="0" presId="urn:microsoft.com/office/officeart/2005/8/layout/cycle4#1"/>
    <dgm:cxn modelId="{453B9FA2-BF6E-DF4C-9CAB-23CAE3D2002A}" type="presParOf" srcId="{CE5935C9-6449-4882-B0D6-C3DFAD33FD9D}" destId="{138A21AE-AEE0-4C84-BF05-5DB2913E635C}" srcOrd="0" destOrd="0" presId="urn:microsoft.com/office/officeart/2005/8/layout/cycle4#1"/>
    <dgm:cxn modelId="{444044FE-CE35-254B-A98D-0DDDC1D3E666}" type="presParOf" srcId="{CE5935C9-6449-4882-B0D6-C3DFAD33FD9D}" destId="{1CD70F82-E2C4-488A-8E05-F51AE1DBC53E}" srcOrd="1" destOrd="0" presId="urn:microsoft.com/office/officeart/2005/8/layout/cycle4#1"/>
    <dgm:cxn modelId="{4F13B902-5DB6-6F49-BC0B-7BF02531E503}" type="presParOf" srcId="{C062C870-1E4E-420E-97D8-4E28EC7B2C58}" destId="{2CE19047-0CB3-44B6-9031-B2A531B3189B}" srcOrd="2" destOrd="0" presId="urn:microsoft.com/office/officeart/2005/8/layout/cycle4#1"/>
    <dgm:cxn modelId="{65D39DA1-F15C-A640-9139-7D20FEA695D4}" type="presParOf" srcId="{2CE19047-0CB3-44B6-9031-B2A531B3189B}" destId="{B494ECF7-6387-45E0-9E8B-BAD3F88BD68F}" srcOrd="0" destOrd="0" presId="urn:microsoft.com/office/officeart/2005/8/layout/cycle4#1"/>
    <dgm:cxn modelId="{45272C5A-CB72-1F48-AC16-0821262BEEA0}" type="presParOf" srcId="{2CE19047-0CB3-44B6-9031-B2A531B3189B}" destId="{4E659FAA-CC3E-4AFA-90E8-26D62CDA31EC}" srcOrd="1" destOrd="0" presId="urn:microsoft.com/office/officeart/2005/8/layout/cycle4#1"/>
    <dgm:cxn modelId="{AE76DA0D-DC1B-634E-BE7B-CBC2F021ECE2}" type="presParOf" srcId="{C062C870-1E4E-420E-97D8-4E28EC7B2C58}" destId="{796FA2D7-2242-4039-8002-7BC8AEC4F62E}" srcOrd="3" destOrd="0" presId="urn:microsoft.com/office/officeart/2005/8/layout/cycle4#1"/>
    <dgm:cxn modelId="{0A3FD2AC-B615-9B49-860A-C84DDE576E60}" type="presParOf" srcId="{796FA2D7-2242-4039-8002-7BC8AEC4F62E}" destId="{229F5DD6-63BF-4B95-8F77-EE2D2595ED5B}" srcOrd="0" destOrd="0" presId="urn:microsoft.com/office/officeart/2005/8/layout/cycle4#1"/>
    <dgm:cxn modelId="{C3652993-A031-9947-83DC-AFC631205921}" type="presParOf" srcId="{796FA2D7-2242-4039-8002-7BC8AEC4F62E}" destId="{0C5C105C-BF70-40B6-95DC-B5EB318EE759}" srcOrd="1" destOrd="0" presId="urn:microsoft.com/office/officeart/2005/8/layout/cycle4#1"/>
    <dgm:cxn modelId="{C1687B9A-48F0-9E4A-B5B1-C3795EC61780}" type="presParOf" srcId="{C062C870-1E4E-420E-97D8-4E28EC7B2C58}" destId="{076FDA14-F84C-4CA6-A766-07D845C9C2BC}" srcOrd="4" destOrd="0" presId="urn:microsoft.com/office/officeart/2005/8/layout/cycle4#1"/>
    <dgm:cxn modelId="{06816448-6227-4541-AC07-0F428F2868A3}" type="presParOf" srcId="{9B7D4273-4A56-4906-B1CF-65599D238D75}" destId="{CD16E521-F398-485F-BC55-6058BF3F9DA6}" srcOrd="1" destOrd="0" presId="urn:microsoft.com/office/officeart/2005/8/layout/cycle4#1"/>
    <dgm:cxn modelId="{CF3F2D7D-D5FA-E141-A742-57986CA90CA6}" type="presParOf" srcId="{CD16E521-F398-485F-BC55-6058BF3F9DA6}" destId="{7A1565AB-D14E-4728-BB5A-E2B5C6732B86}" srcOrd="0" destOrd="0" presId="urn:microsoft.com/office/officeart/2005/8/layout/cycle4#1"/>
    <dgm:cxn modelId="{E65B39BC-E119-9049-9102-FE84B4D6DDF2}" type="presParOf" srcId="{CD16E521-F398-485F-BC55-6058BF3F9DA6}" destId="{F2BD748F-1FDB-4C37-9D81-483A39B447F4}" srcOrd="1" destOrd="0" presId="urn:microsoft.com/office/officeart/2005/8/layout/cycle4#1"/>
    <dgm:cxn modelId="{0C521F0A-560C-424D-8904-8F7AF91FCAF1}" type="presParOf" srcId="{CD16E521-F398-485F-BC55-6058BF3F9DA6}" destId="{C0BDC9E9-CF23-429B-9A3B-02CC4BE6B5EB}" srcOrd="2" destOrd="0" presId="urn:microsoft.com/office/officeart/2005/8/layout/cycle4#1"/>
    <dgm:cxn modelId="{F2B3A827-2310-B241-ADB0-611F7EC3665D}" type="presParOf" srcId="{CD16E521-F398-485F-BC55-6058BF3F9DA6}" destId="{DEB0FDC0-55D1-4037-8099-115271A64B3F}" srcOrd="3" destOrd="0" presId="urn:microsoft.com/office/officeart/2005/8/layout/cycle4#1"/>
    <dgm:cxn modelId="{0BA5391B-4F58-4B49-A160-58E1958034B0}" type="presParOf" srcId="{CD16E521-F398-485F-BC55-6058BF3F9DA6}" destId="{C0EC08E0-5037-44FC-A4FB-C2BB9D59FB8F}" srcOrd="4" destOrd="0" presId="urn:microsoft.com/office/officeart/2005/8/layout/cycle4#1"/>
    <dgm:cxn modelId="{11805770-3029-AC45-8DC1-B55DD40A799E}" type="presParOf" srcId="{9B7D4273-4A56-4906-B1CF-65599D238D75}" destId="{D9EFE4BA-42D3-4835-BAE2-881DCED9D7DA}" srcOrd="2" destOrd="0" presId="urn:microsoft.com/office/officeart/2005/8/layout/cycle4#1"/>
    <dgm:cxn modelId="{B7D83767-6C67-734C-9B92-ABDAA6A3BD02}" type="presParOf" srcId="{9B7D4273-4A56-4906-B1CF-65599D238D75}" destId="{ED9EC4F5-8AAB-4DC2-8CC2-8D9D7A6873CB}" srcOrd="3" destOrd="0" presId="urn:microsoft.com/office/officeart/2005/8/layout/cycle4#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0C2365-E08E-4F3F-BB04-1931B1B9EE6B}" type="datetimeFigureOut">
              <a:rPr lang="en-US" smtClean="0"/>
              <a:pPr/>
              <a:t>11/14/2013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DBEC2B-3D5A-44E3-ACF2-2B1E6230F2F6}" type="slidenum">
              <a:rPr lang="en-US" smtClean="0"/>
              <a:pPr/>
              <a:t>‹#›</a:t>
            </a:fld>
            <a:endParaRPr lang="en-US"/>
          </a:p>
        </p:txBody>
      </p:sp>
    </p:spTree>
    <p:extLst>
      <p:ext uri="{BB962C8B-B14F-4D97-AF65-F5344CB8AC3E}">
        <p14:creationId xmlns:p14="http://schemas.microsoft.com/office/powerpoint/2010/main" xmlns="" val="2248355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(10/29/13 09:09) -----</a:t>
            </a:r>
          </a:p>
          <a:p>
            <a:endParaRPr lang="en-US"/>
          </a:p>
          <a:p>
            <a:endParaRPr lang="en-US"/>
          </a:p>
          <a:p>
            <a:endParaRPr lang="en-US"/>
          </a:p>
        </p:txBody>
      </p:sp>
      <p:sp>
        <p:nvSpPr>
          <p:cNvPr id="4" name="Slide Number Placeholder 3"/>
          <p:cNvSpPr>
            <a:spLocks noGrp="1"/>
          </p:cNvSpPr>
          <p:nvPr>
            <p:ph type="sldNum" sz="quarter" idx="10"/>
          </p:nvPr>
        </p:nvSpPr>
        <p:spPr/>
        <p:txBody>
          <a:bodyPr/>
          <a:lstStyle/>
          <a:p>
            <a:fld id="{7FDBEC2B-3D5A-44E3-ACF2-2B1E6230F2F6}" type="slidenum">
              <a:rPr lang="en-US" smtClean="0"/>
              <a:pPr/>
              <a:t>1</a:t>
            </a:fld>
            <a:endParaRPr lang="en-US"/>
          </a:p>
        </p:txBody>
      </p:sp>
    </p:spTree>
    <p:extLst>
      <p:ext uri="{BB962C8B-B14F-4D97-AF65-F5344CB8AC3E}">
        <p14:creationId xmlns:p14="http://schemas.microsoft.com/office/powerpoint/2010/main" xmlns="" val="4061428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2" name="Shape 126"/>
          <p:cNvSpPr>
            <a:spLocks noGrp="1" noRot="1" noChangeAspect="1" noTextEdit="1"/>
          </p:cNvSpPr>
          <p:nvPr>
            <p:ph type="sldImg" idx="2"/>
          </p:nvPr>
        </p:nvSpPr>
        <p:spPr>
          <a:noFill/>
          <a:ln>
            <a:headEnd/>
            <a:tailEnd/>
          </a:ln>
        </p:spPr>
      </p:sp>
      <p:sp>
        <p:nvSpPr>
          <p:cNvPr id="46083" name="Shape 127"/>
          <p:cNvSpPr txBox="1">
            <a:spLocks noGrp="1"/>
          </p:cNvSpPr>
          <p:nvPr>
            <p:ph type="body" idx="1"/>
          </p:nvPr>
        </p:nvSpPr>
        <p:spPr bwMode="auto">
          <a:xfrm>
            <a:off x="685800" y="4343400"/>
            <a:ext cx="5486400" cy="276959"/>
          </a:xfrm>
          <a:noFill/>
        </p:spPr>
        <p:txBody>
          <a:bodyPr vert="horz" wrap="square" tIns="45700" bIns="45700" numCol="1" anchor="t" compatLnSpc="1">
            <a:prstTxWarp prst="textNoShape">
              <a:avLst/>
            </a:prstTxWarp>
            <a:spAutoFit/>
          </a:bodyPr>
          <a:lstStyle/>
          <a:p>
            <a:pPr eaLnBrk="1" hangingPunct="1">
              <a:spcBef>
                <a:spcPct val="0"/>
              </a:spcBef>
            </a:pPr>
            <a:endParaRPr lang="en-US" sz="1200" smtClean="0"/>
          </a:p>
        </p:txBody>
      </p:sp>
      <p:sp>
        <p:nvSpPr>
          <p:cNvPr id="46084" name="Shape 128"/>
          <p:cNvSpPr>
            <a:spLocks noGrp="1"/>
          </p:cNvSpPr>
          <p:nvPr>
            <p:ph type="sldNum" sz="quarter" idx="12"/>
          </p:nvPr>
        </p:nvSpPr>
        <p:spPr>
          <a:xfrm>
            <a:off x="3884613" y="8865454"/>
            <a:ext cx="2971800" cy="276959"/>
          </a:xfrm>
          <a:noFill/>
          <a:ln>
            <a:miter lim="800000"/>
            <a:headEnd/>
            <a:tailEnd/>
          </a:ln>
        </p:spPr>
        <p:txBody>
          <a:bodyPr tIns="45700" bIns="45700">
            <a:spAutoFit/>
          </a:bodyPr>
          <a:lstStyle/>
          <a:p>
            <a:pPr>
              <a:buSzPct val="25000"/>
              <a:buFont typeface="Arial" charset="0"/>
              <a:buNone/>
            </a:pPr>
            <a:r>
              <a:rPr lang="en-US" smtClean="0"/>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Pay</a:t>
            </a:r>
            <a:r>
              <a:rPr lang="en-US" baseline="0" dirty="0" smtClean="0"/>
              <a:t> attention to the last column on the right. It’s red, because it’s about meaning.</a:t>
            </a:r>
          </a:p>
          <a:p>
            <a:r>
              <a:rPr lang="en-US" baseline="0" dirty="0" smtClean="0"/>
              <a:t>How will these notes help students show their thinking and understanding in writing?</a:t>
            </a:r>
          </a:p>
          <a:p>
            <a:r>
              <a:rPr lang="en-US" baseline="0" dirty="0" smtClean="0"/>
              <a:t>How is this similar to what the kindergarteners were doing?</a:t>
            </a:r>
            <a:endParaRPr lang="en-US" dirty="0"/>
          </a:p>
        </p:txBody>
      </p:sp>
      <p:sp>
        <p:nvSpPr>
          <p:cNvPr id="4" name="Slide Number Placeholder 3"/>
          <p:cNvSpPr>
            <a:spLocks noGrp="1"/>
          </p:cNvSpPr>
          <p:nvPr>
            <p:ph type="sldNum" sz="quarter" idx="10"/>
          </p:nvPr>
        </p:nvSpPr>
        <p:spPr/>
        <p:txBody>
          <a:bodyPr/>
          <a:lstStyle/>
          <a:p>
            <a:fld id="{7FDBEC2B-3D5A-44E3-ACF2-2B1E6230F2F6}" type="slidenum">
              <a:rPr lang="en-US" smtClean="0"/>
              <a:pPr/>
              <a:t>33</a:t>
            </a:fld>
            <a:endParaRPr lang="en-US"/>
          </a:p>
        </p:txBody>
      </p:sp>
    </p:spTree>
    <p:extLst>
      <p:ext uri="{BB962C8B-B14F-4D97-AF65-F5344CB8AC3E}">
        <p14:creationId xmlns:p14="http://schemas.microsoft.com/office/powerpoint/2010/main" xmlns="" val="2434084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Kristin</a:t>
            </a:r>
            <a:r>
              <a:rPr lang="en-US" baseline="0" dirty="0" smtClean="0"/>
              <a:t> discuss how this kind of work could help ELL kids, how you might tweak</a:t>
            </a:r>
            <a:endParaRPr lang="en-US" dirty="0"/>
          </a:p>
        </p:txBody>
      </p:sp>
      <p:sp>
        <p:nvSpPr>
          <p:cNvPr id="4" name="Slide Number Placeholder 3"/>
          <p:cNvSpPr>
            <a:spLocks noGrp="1"/>
          </p:cNvSpPr>
          <p:nvPr>
            <p:ph type="sldNum" sz="quarter" idx="10"/>
          </p:nvPr>
        </p:nvSpPr>
        <p:spPr/>
        <p:txBody>
          <a:bodyPr/>
          <a:lstStyle/>
          <a:p>
            <a:fld id="{7FDBEC2B-3D5A-44E3-ACF2-2B1E6230F2F6}" type="slidenum">
              <a:rPr lang="en-US" smtClean="0"/>
              <a:pPr/>
              <a:t>35</a:t>
            </a:fld>
            <a:endParaRPr lang="en-US"/>
          </a:p>
        </p:txBody>
      </p:sp>
    </p:spTree>
    <p:extLst>
      <p:ext uri="{BB962C8B-B14F-4D97-AF65-F5344CB8AC3E}">
        <p14:creationId xmlns:p14="http://schemas.microsoft.com/office/powerpoint/2010/main" xmlns="" val="974387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4" name="Shape 152"/>
          <p:cNvSpPr>
            <a:spLocks noGrp="1" noRot="1" noChangeAspect="1" noTextEdit="1"/>
          </p:cNvSpPr>
          <p:nvPr>
            <p:ph type="sldImg" idx="2"/>
          </p:nvPr>
        </p:nvSpPr>
        <p:spPr>
          <a:noFill/>
          <a:ln>
            <a:headEnd/>
            <a:tailEnd/>
          </a:ln>
        </p:spPr>
      </p:sp>
      <p:sp>
        <p:nvSpPr>
          <p:cNvPr id="49155" name="Shape 153"/>
          <p:cNvSpPr txBox="1">
            <a:spLocks noGrp="1"/>
          </p:cNvSpPr>
          <p:nvPr>
            <p:ph type="body" idx="1"/>
          </p:nvPr>
        </p:nvSpPr>
        <p:spPr bwMode="auto">
          <a:xfrm>
            <a:off x="685800" y="4343400"/>
            <a:ext cx="5486400" cy="276959"/>
          </a:xfrm>
          <a:noFill/>
        </p:spPr>
        <p:txBody>
          <a:bodyPr vert="horz" wrap="square" tIns="45700" bIns="45700" numCol="1" anchor="t" compatLnSpc="1">
            <a:prstTxWarp prst="textNoShape">
              <a:avLst/>
            </a:prstTxWarp>
            <a:spAutoFit/>
          </a:bodyPr>
          <a:lstStyle/>
          <a:p>
            <a:pPr marL="171450" indent="-171450" eaLnBrk="1" hangingPunct="1">
              <a:spcBef>
                <a:spcPct val="0"/>
              </a:spcBef>
              <a:buClr>
                <a:srgbClr val="000000"/>
              </a:buClr>
              <a:buSzPct val="130000"/>
              <a:buFontTx/>
              <a:buChar char="•"/>
            </a:pPr>
            <a:endParaRPr lang="en-US" smtClean="0"/>
          </a:p>
        </p:txBody>
      </p:sp>
      <p:sp>
        <p:nvSpPr>
          <p:cNvPr id="49156" name="Shape 154"/>
          <p:cNvSpPr>
            <a:spLocks noGrp="1"/>
          </p:cNvSpPr>
          <p:nvPr>
            <p:ph type="sldNum" sz="quarter" idx="12"/>
          </p:nvPr>
        </p:nvSpPr>
        <p:spPr>
          <a:xfrm>
            <a:off x="3884613" y="8865454"/>
            <a:ext cx="2971800" cy="276959"/>
          </a:xfrm>
          <a:noFill/>
          <a:ln>
            <a:miter lim="800000"/>
            <a:headEnd/>
            <a:tailEnd/>
          </a:ln>
        </p:spPr>
        <p:txBody>
          <a:bodyPr tIns="45700" bIns="45700">
            <a:spAutoFit/>
          </a:bodyPr>
          <a:lstStyle/>
          <a:p>
            <a:pPr>
              <a:buSzPct val="25000"/>
              <a:buFont typeface="Arial" charset="0"/>
              <a:buNone/>
            </a:pPr>
            <a:r>
              <a:rPr lang="en-US" smtClean="0"/>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Pass out crayons and colored pencils, use with</a:t>
            </a:r>
            <a:r>
              <a:rPr lang="en-US" baseline="0" dirty="0" smtClean="0"/>
              <a:t> </a:t>
            </a:r>
            <a:r>
              <a:rPr lang="en-US" baseline="0" dirty="0" err="1" smtClean="0"/>
              <a:t>Wangari</a:t>
            </a:r>
            <a:endParaRPr lang="en-US" dirty="0"/>
          </a:p>
        </p:txBody>
      </p:sp>
      <p:sp>
        <p:nvSpPr>
          <p:cNvPr id="4" name="Slide Number Placeholder 3"/>
          <p:cNvSpPr>
            <a:spLocks noGrp="1"/>
          </p:cNvSpPr>
          <p:nvPr>
            <p:ph type="sldNum" sz="quarter" idx="10"/>
          </p:nvPr>
        </p:nvSpPr>
        <p:spPr/>
        <p:txBody>
          <a:bodyPr/>
          <a:lstStyle/>
          <a:p>
            <a:fld id="{7FDBEC2B-3D5A-44E3-ACF2-2B1E6230F2F6}" type="slidenum">
              <a:rPr lang="en-US" smtClean="0"/>
              <a:pPr/>
              <a:t>39</a:t>
            </a:fld>
            <a:endParaRPr lang="en-US"/>
          </a:p>
        </p:txBody>
      </p:sp>
    </p:spTree>
    <p:extLst>
      <p:ext uri="{BB962C8B-B14F-4D97-AF65-F5344CB8AC3E}">
        <p14:creationId xmlns:p14="http://schemas.microsoft.com/office/powerpoint/2010/main" xmlns="" val="297081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Shape 133"/>
          <p:cNvSpPr>
            <a:spLocks noGrp="1" noRot="1" noChangeAspect="1" noTextEdit="1"/>
          </p:cNvSpPr>
          <p:nvPr>
            <p:ph type="sldImg" idx="2"/>
          </p:nvPr>
        </p:nvSpPr>
        <p:spPr>
          <a:noFill/>
          <a:ln>
            <a:headEnd/>
            <a:tailEnd/>
          </a:ln>
        </p:spPr>
      </p:sp>
      <p:sp>
        <p:nvSpPr>
          <p:cNvPr id="47107" name="Shape 134"/>
          <p:cNvSpPr txBox="1">
            <a:spLocks noGrp="1"/>
          </p:cNvSpPr>
          <p:nvPr>
            <p:ph type="body" idx="1"/>
          </p:nvPr>
        </p:nvSpPr>
        <p:spPr bwMode="auto">
          <a:xfrm>
            <a:off x="685800" y="4343400"/>
            <a:ext cx="5486400" cy="276999"/>
          </a:xfrm>
          <a:noFill/>
        </p:spPr>
        <p:txBody>
          <a:bodyPr vert="horz" wrap="square" numCol="1" compatLnSpc="1">
            <a:prstTxWarp prst="textNoShape">
              <a:avLst/>
            </a:prstTxWarp>
            <a:spAutoFit/>
          </a:bodyPr>
          <a:lstStyle/>
          <a:p>
            <a:pPr eaLnBrk="1" hangingPunct="1">
              <a:spcBef>
                <a:spcPct val="0"/>
              </a:spcBef>
            </a:pPr>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this page aloud, take people through questions</a:t>
            </a:r>
            <a:endParaRPr lang="en-US" dirty="0"/>
          </a:p>
        </p:txBody>
      </p:sp>
      <p:sp>
        <p:nvSpPr>
          <p:cNvPr id="4" name="Slide Number Placeholder 3"/>
          <p:cNvSpPr>
            <a:spLocks noGrp="1"/>
          </p:cNvSpPr>
          <p:nvPr>
            <p:ph type="sldNum" sz="quarter" idx="10"/>
          </p:nvPr>
        </p:nvSpPr>
        <p:spPr/>
        <p:txBody>
          <a:bodyPr/>
          <a:lstStyle/>
          <a:p>
            <a:fld id="{7FDBEC2B-3D5A-44E3-ACF2-2B1E6230F2F6}" type="slidenum">
              <a:rPr lang="en-US" smtClean="0"/>
              <a:pPr/>
              <a:t>48</a:t>
            </a:fld>
            <a:endParaRPr lang="en-US"/>
          </a:p>
        </p:txBody>
      </p:sp>
    </p:spTree>
    <p:extLst>
      <p:ext uri="{BB962C8B-B14F-4D97-AF65-F5344CB8AC3E}">
        <p14:creationId xmlns:p14="http://schemas.microsoft.com/office/powerpoint/2010/main" xmlns="" val="1431648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here on, color the slides</a:t>
            </a:r>
            <a:endParaRPr lang="en-US" dirty="0"/>
          </a:p>
        </p:txBody>
      </p:sp>
      <p:sp>
        <p:nvSpPr>
          <p:cNvPr id="4" name="Slide Number Placeholder 3"/>
          <p:cNvSpPr>
            <a:spLocks noGrp="1"/>
          </p:cNvSpPr>
          <p:nvPr>
            <p:ph type="sldNum" sz="quarter" idx="10"/>
          </p:nvPr>
        </p:nvSpPr>
        <p:spPr/>
        <p:txBody>
          <a:bodyPr/>
          <a:lstStyle/>
          <a:p>
            <a:fld id="{7FDBEC2B-3D5A-44E3-ACF2-2B1E6230F2F6}" type="slidenum">
              <a:rPr lang="en-US" smtClean="0"/>
              <a:pPr/>
              <a:t>49</a:t>
            </a:fld>
            <a:endParaRPr lang="en-US"/>
          </a:p>
        </p:txBody>
      </p:sp>
    </p:spTree>
    <p:extLst>
      <p:ext uri="{BB962C8B-B14F-4D97-AF65-F5344CB8AC3E}">
        <p14:creationId xmlns:p14="http://schemas.microsoft.com/office/powerpoint/2010/main" xmlns="" val="2825998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go back and re=read the</a:t>
            </a:r>
            <a:r>
              <a:rPr lang="en-US" baseline="0" dirty="0" smtClean="0"/>
              <a:t> student </a:t>
            </a:r>
            <a:r>
              <a:rPr lang="en-US" baseline="0" dirty="0" err="1" smtClean="0"/>
              <a:t>Wangari</a:t>
            </a:r>
            <a:r>
              <a:rPr lang="en-US" baseline="0" dirty="0" smtClean="0"/>
              <a:t> essay – follows the painted essay, which has helped the student think more clearly – and it’s all about thinking</a:t>
            </a:r>
            <a:r>
              <a:rPr lang="en-US" baseline="0" smtClean="0"/>
              <a:t>, write?</a:t>
            </a:r>
            <a:br>
              <a:rPr lang="en-US" baseline="0" smtClean="0"/>
            </a:br>
            <a:endParaRPr lang="en-US"/>
          </a:p>
        </p:txBody>
      </p:sp>
      <p:sp>
        <p:nvSpPr>
          <p:cNvPr id="4" name="Slide Number Placeholder 3"/>
          <p:cNvSpPr>
            <a:spLocks noGrp="1"/>
          </p:cNvSpPr>
          <p:nvPr>
            <p:ph type="sldNum" sz="quarter" idx="10"/>
          </p:nvPr>
        </p:nvSpPr>
        <p:spPr/>
        <p:txBody>
          <a:bodyPr/>
          <a:lstStyle/>
          <a:p>
            <a:fld id="{7FDBEC2B-3D5A-44E3-ACF2-2B1E6230F2F6}" type="slidenum">
              <a:rPr lang="en-US" smtClean="0"/>
              <a:pPr/>
              <a:t>56</a:t>
            </a:fld>
            <a:endParaRPr lang="en-US"/>
          </a:p>
        </p:txBody>
      </p:sp>
    </p:spTree>
    <p:extLst>
      <p:ext uri="{BB962C8B-B14F-4D97-AF65-F5344CB8AC3E}">
        <p14:creationId xmlns:p14="http://schemas.microsoft.com/office/powerpoint/2010/main" xmlns="" val="1815353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E39D08-49D9-4F69-9BB0-21FECEA5838F}" type="slidenum">
              <a:rPr lang="en-US" smtClean="0"/>
              <a:pPr/>
              <a:t>5</a:t>
            </a:fld>
            <a:endParaRPr lang="en-US" dirty="0"/>
          </a:p>
        </p:txBody>
      </p:sp>
    </p:spTree>
    <p:extLst>
      <p:ext uri="{BB962C8B-B14F-4D97-AF65-F5344CB8AC3E}">
        <p14:creationId xmlns:p14="http://schemas.microsoft.com/office/powerpoint/2010/main" xmlns="" val="1725456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 up</a:t>
            </a:r>
            <a:r>
              <a:rPr lang="en-US" baseline="0" dirty="0" smtClean="0"/>
              <a:t> the standards in a way that works for you</a:t>
            </a:r>
            <a:endParaRPr lang="en-US" dirty="0"/>
          </a:p>
        </p:txBody>
      </p:sp>
      <p:sp>
        <p:nvSpPr>
          <p:cNvPr id="4" name="Slide Number Placeholder 3"/>
          <p:cNvSpPr>
            <a:spLocks noGrp="1"/>
          </p:cNvSpPr>
          <p:nvPr>
            <p:ph type="sldNum" sz="quarter" idx="10"/>
          </p:nvPr>
        </p:nvSpPr>
        <p:spPr/>
        <p:txBody>
          <a:bodyPr/>
          <a:lstStyle/>
          <a:p>
            <a:fld id="{7FDBEC2B-3D5A-44E3-ACF2-2B1E6230F2F6}" type="slidenum">
              <a:rPr lang="en-US" smtClean="0"/>
              <a:pPr/>
              <a:t>7</a:t>
            </a:fld>
            <a:endParaRPr lang="en-US"/>
          </a:p>
        </p:txBody>
      </p:sp>
    </p:spTree>
    <p:extLst>
      <p:ext uri="{BB962C8B-B14F-4D97-AF65-F5344CB8AC3E}">
        <p14:creationId xmlns:p14="http://schemas.microsoft.com/office/powerpoint/2010/main" xmlns="" val="4211027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 back to the informative writing standards as you read</a:t>
            </a:r>
          </a:p>
          <a:p>
            <a:endParaRPr lang="en-US" dirty="0" smtClean="0"/>
          </a:p>
          <a:p>
            <a:r>
              <a:rPr lang="en-US" dirty="0" smtClean="0"/>
              <a:t>Remember, this is all about</a:t>
            </a:r>
            <a:r>
              <a:rPr lang="en-US" baseline="0" dirty="0" smtClean="0"/>
              <a:t> thinking – so pay attention to that in the pieces</a:t>
            </a:r>
            <a:endParaRPr lang="en-US" dirty="0"/>
          </a:p>
        </p:txBody>
      </p:sp>
      <p:sp>
        <p:nvSpPr>
          <p:cNvPr id="4" name="Slide Number Placeholder 3"/>
          <p:cNvSpPr>
            <a:spLocks noGrp="1"/>
          </p:cNvSpPr>
          <p:nvPr>
            <p:ph type="sldNum" sz="quarter" idx="10"/>
          </p:nvPr>
        </p:nvSpPr>
        <p:spPr/>
        <p:txBody>
          <a:bodyPr/>
          <a:lstStyle/>
          <a:p>
            <a:fld id="{7FDBEC2B-3D5A-44E3-ACF2-2B1E6230F2F6}" type="slidenum">
              <a:rPr lang="en-US" smtClean="0"/>
              <a:pPr/>
              <a:t>8</a:t>
            </a:fld>
            <a:endParaRPr lang="en-US"/>
          </a:p>
        </p:txBody>
      </p:sp>
    </p:spTree>
    <p:extLst>
      <p:ext uri="{BB962C8B-B14F-4D97-AF65-F5344CB8AC3E}">
        <p14:creationId xmlns:p14="http://schemas.microsoft.com/office/powerpoint/2010/main" xmlns="" val="1314948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E39D08-49D9-4F69-9BB0-21FECEA5838F}" type="slidenum">
              <a:rPr lang="en-US" smtClean="0"/>
              <a:pPr/>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Kristin hop in and connect to ELL</a:t>
            </a:r>
            <a:endParaRPr lang="en-US" dirty="0"/>
          </a:p>
        </p:txBody>
      </p:sp>
      <p:sp>
        <p:nvSpPr>
          <p:cNvPr id="4" name="Slide Number Placeholder 3"/>
          <p:cNvSpPr>
            <a:spLocks noGrp="1"/>
          </p:cNvSpPr>
          <p:nvPr>
            <p:ph type="sldNum" sz="quarter" idx="10"/>
          </p:nvPr>
        </p:nvSpPr>
        <p:spPr/>
        <p:txBody>
          <a:bodyPr/>
          <a:lstStyle/>
          <a:p>
            <a:fld id="{DDE39D08-49D9-4F69-9BB0-21FECEA5838F}" type="slidenum">
              <a:rPr lang="en-US" smtClean="0"/>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Stop and discuss</a:t>
            </a:r>
            <a:r>
              <a:rPr lang="en-US" baseline="0" dirty="0" smtClean="0"/>
              <a:t> what you notice about </a:t>
            </a:r>
          </a:p>
          <a:p>
            <a:endParaRPr lang="en-US" baseline="0" dirty="0" smtClean="0"/>
          </a:p>
          <a:p>
            <a:pPr marL="228600" indent="-228600">
              <a:buAutoNum type="arabicParenR"/>
            </a:pPr>
            <a:r>
              <a:rPr lang="en-US" baseline="0" dirty="0" smtClean="0"/>
              <a:t>How the shifts were reflected here</a:t>
            </a:r>
          </a:p>
          <a:p>
            <a:pPr marL="228600" indent="-228600">
              <a:buAutoNum type="arabicParenR"/>
            </a:pPr>
            <a:endParaRPr lang="en-US" baseline="0" dirty="0" smtClean="0"/>
          </a:p>
          <a:p>
            <a:pPr marL="0" indent="0">
              <a:buNone/>
            </a:pPr>
            <a:r>
              <a:rPr lang="en-US" baseline="0" dirty="0" smtClean="0"/>
              <a:t>2) How students were guided to think deeply and show that thinking in writing</a:t>
            </a:r>
            <a:endParaRPr lang="en-US" dirty="0"/>
          </a:p>
        </p:txBody>
      </p:sp>
      <p:sp>
        <p:nvSpPr>
          <p:cNvPr id="4" name="Slide Number Placeholder 3"/>
          <p:cNvSpPr>
            <a:spLocks noGrp="1"/>
          </p:cNvSpPr>
          <p:nvPr>
            <p:ph type="sldNum" sz="quarter" idx="10"/>
          </p:nvPr>
        </p:nvSpPr>
        <p:spPr/>
        <p:txBody>
          <a:bodyPr/>
          <a:lstStyle/>
          <a:p>
            <a:fld id="{DDE39D08-49D9-4F69-9BB0-21FECEA5838F}" type="slidenum">
              <a:rPr lang="en-US" smtClean="0"/>
              <a:pPr/>
              <a:t>19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DBEC2B-3D5A-44E3-ACF2-2B1E6230F2F6}" type="slidenum">
              <a:rPr lang="en-US" smtClean="0"/>
              <a:pPr/>
              <a:t>22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Shape 133"/>
          <p:cNvSpPr>
            <a:spLocks noGrp="1" noRot="1" noChangeAspect="1" noTextEdit="1"/>
          </p:cNvSpPr>
          <p:nvPr>
            <p:ph type="sldImg" idx="2"/>
          </p:nvPr>
        </p:nvSpPr>
        <p:spPr>
          <a:noFill/>
          <a:ln>
            <a:headEnd/>
            <a:tailEnd/>
          </a:ln>
        </p:spPr>
      </p:sp>
      <p:sp>
        <p:nvSpPr>
          <p:cNvPr id="47107" name="Shape 134"/>
          <p:cNvSpPr txBox="1">
            <a:spLocks noGrp="1"/>
          </p:cNvSpPr>
          <p:nvPr>
            <p:ph type="body" idx="1"/>
          </p:nvPr>
        </p:nvSpPr>
        <p:spPr bwMode="auto">
          <a:xfrm>
            <a:off x="685800" y="4343400"/>
            <a:ext cx="5486400" cy="276999"/>
          </a:xfrm>
          <a:noFill/>
        </p:spPr>
        <p:txBody>
          <a:bodyPr vert="horz" wrap="square" numCol="1" compatLnSpc="1">
            <a:prstTxWarp prst="textNoShape">
              <a:avLst/>
            </a:prstTxWarp>
            <a:spAutoFit/>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9BCDDF-158A-428A-8F78-D4D096C92DE0}" type="datetimeFigureOut">
              <a:rPr lang="en-US" smtClean="0"/>
              <a:pPr/>
              <a:t>11/14/2013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CD5CC8-EA14-4684-838F-2B644225A76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9BCDDF-158A-428A-8F78-D4D096C92DE0}" type="datetimeFigureOut">
              <a:rPr lang="en-US" smtClean="0"/>
              <a:pPr/>
              <a:t>11/14/2013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CD5CC8-EA14-4684-838F-2B644225A76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9BCDDF-158A-428A-8F78-D4D096C92DE0}" type="datetimeFigureOut">
              <a:rPr lang="en-US" smtClean="0"/>
              <a:pPr/>
              <a:t>11/14/2013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CD5CC8-EA14-4684-838F-2B644225A76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9BCDDF-158A-428A-8F78-D4D096C92DE0}" type="datetimeFigureOut">
              <a:rPr lang="en-US" smtClean="0"/>
              <a:pPr/>
              <a:t>11/14/2013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CD5CC8-EA14-4684-838F-2B644225A76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9BCDDF-158A-428A-8F78-D4D096C92DE0}" type="datetimeFigureOut">
              <a:rPr lang="en-US" smtClean="0"/>
              <a:pPr/>
              <a:t>11/14/2013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CD5CC8-EA14-4684-838F-2B644225A76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9BCDDF-158A-428A-8F78-D4D096C92DE0}" type="datetimeFigureOut">
              <a:rPr lang="en-US" smtClean="0"/>
              <a:pPr/>
              <a:t>11/14/2013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CD5CC8-EA14-4684-838F-2B644225A76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9BCDDF-158A-428A-8F78-D4D096C92DE0}" type="datetimeFigureOut">
              <a:rPr lang="en-US" smtClean="0"/>
              <a:pPr/>
              <a:t>11/14/2013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CD5CC8-EA14-4684-838F-2B644225A76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9BCDDF-158A-428A-8F78-D4D096C92DE0}" type="datetimeFigureOut">
              <a:rPr lang="en-US" smtClean="0"/>
              <a:pPr/>
              <a:t>11/14/2013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CD5CC8-EA14-4684-838F-2B644225A76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9BCDDF-158A-428A-8F78-D4D096C92DE0}" type="datetimeFigureOut">
              <a:rPr lang="en-US" smtClean="0"/>
              <a:pPr/>
              <a:t>11/14/2013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CD5CC8-EA14-4684-838F-2B644225A76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9BCDDF-158A-428A-8F78-D4D096C92DE0}" type="datetimeFigureOut">
              <a:rPr lang="en-US" smtClean="0"/>
              <a:pPr/>
              <a:t>11/14/2013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CD5CC8-EA14-4684-838F-2B644225A76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9BCDDF-158A-428A-8F78-D4D096C92DE0}" type="datetimeFigureOut">
              <a:rPr lang="en-US" smtClean="0"/>
              <a:pPr/>
              <a:t>11/14/2013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CD5CC8-EA14-4684-838F-2B644225A76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9BCDDF-158A-428A-8F78-D4D096C92DE0}" type="datetimeFigureOut">
              <a:rPr lang="en-US" smtClean="0"/>
              <a:pPr/>
              <a:t>11/14/2013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CD5CC8-EA14-4684-838F-2B644225A76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2.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joeylornell@gmail.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8.xml.rels><?xml version="1.0" encoding="UTF-8" standalone="yes"?>
<Relationships xmlns="http://schemas.openxmlformats.org/package/2006/relationships"><Relationship Id="rId3" Type="http://schemas.openxmlformats.org/officeDocument/2006/relationships/hyperlink" Target="http://www.greenbeltmovement.or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nytimes.com/1989/12/06/world/nairobi-journal-skyscraper-s-enemy-draws-a-daily-dose-of-scorn.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1.xml.rels><?xml version="1.0" encoding="UTF-8" standalone="yes"?>
<Relationships xmlns="http://schemas.openxmlformats.org/package/2006/relationships"><Relationship Id="rId2" Type="http://schemas.openxmlformats.org/officeDocument/2006/relationships/hyperlink" Target="http://www.nobelprize.org/nobel_prizes/peace/laureates/2004/maathai-bio.html"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www.nobelprize.org/nobel_prizes/peace/laureates/2004/maathai-lecture-text.html"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04801"/>
            <a:ext cx="7772400" cy="2895600"/>
          </a:xfrm>
        </p:spPr>
        <p:txBody>
          <a:bodyPr/>
          <a:lstStyle/>
          <a:p>
            <a:pPr algn="ctr"/>
            <a:r>
              <a:rPr lang="en-US" sz="5400" b="1" dirty="0" smtClean="0"/>
              <a:t>It’s All About Thinking, Write?</a:t>
            </a:r>
            <a:endParaRPr lang="en-US" sz="5400" b="1" dirty="0"/>
          </a:p>
        </p:txBody>
      </p:sp>
      <p:sp>
        <p:nvSpPr>
          <p:cNvPr id="3" name="Subtitle 2"/>
          <p:cNvSpPr>
            <a:spLocks noGrp="1"/>
          </p:cNvSpPr>
          <p:nvPr>
            <p:ph type="subTitle" idx="1"/>
          </p:nvPr>
        </p:nvSpPr>
        <p:spPr>
          <a:xfrm>
            <a:off x="704273" y="4891432"/>
            <a:ext cx="8104909" cy="1509368"/>
          </a:xfrm>
        </p:spPr>
        <p:txBody>
          <a:bodyPr>
            <a:normAutofit fontScale="40000" lnSpcReduction="20000"/>
          </a:bodyPr>
          <a:lstStyle/>
          <a:p>
            <a:pPr algn="ctr">
              <a:lnSpc>
                <a:spcPct val="110000"/>
              </a:lnSpc>
            </a:pPr>
            <a:endParaRPr lang="en-US" sz="3200" b="1" dirty="0" smtClean="0"/>
          </a:p>
          <a:p>
            <a:pPr algn="ctr">
              <a:lnSpc>
                <a:spcPct val="110000"/>
              </a:lnSpc>
            </a:pPr>
            <a:endParaRPr lang="en-US" sz="3200" b="1" dirty="0"/>
          </a:p>
          <a:p>
            <a:pPr algn="ctr">
              <a:lnSpc>
                <a:spcPct val="110000"/>
              </a:lnSpc>
            </a:pPr>
            <a:r>
              <a:rPr lang="en-US" sz="6200" b="1" dirty="0" smtClean="0"/>
              <a:t>Council of the Great City Schools</a:t>
            </a:r>
          </a:p>
          <a:p>
            <a:pPr algn="ctr">
              <a:lnSpc>
                <a:spcPct val="110000"/>
              </a:lnSpc>
            </a:pPr>
            <a:r>
              <a:rPr lang="en-US" sz="6200" b="1" dirty="0" smtClean="0"/>
              <a:t>Albuquerque, New Mexico    October 29 and 30, 2013</a:t>
            </a:r>
          </a:p>
          <a:p>
            <a:pPr algn="ctr">
              <a:lnSpc>
                <a:spcPct val="110000"/>
              </a:lnSpc>
            </a:pPr>
            <a:endParaRPr lang="en-US" sz="5100" b="1" dirty="0" smtClean="0"/>
          </a:p>
        </p:txBody>
      </p:sp>
      <p:pic>
        <p:nvPicPr>
          <p:cNvPr id="4" name="Picture 3" descr="VWC Final logo color sm.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581400" y="2667001"/>
            <a:ext cx="2351838" cy="2209800"/>
          </a:xfrm>
          <a:prstGeom prst="rect">
            <a:avLst/>
          </a:prstGeom>
        </p:spPr>
      </p:pic>
    </p:spTree>
    <p:extLst>
      <p:ext uri="{BB962C8B-B14F-4D97-AF65-F5344CB8AC3E}">
        <p14:creationId xmlns:p14="http://schemas.microsoft.com/office/powerpoint/2010/main" xmlns="" val="4531795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400" b="1" dirty="0" smtClean="0"/>
              <a:t>Backwards Planning: </a:t>
            </a:r>
            <a:r>
              <a:rPr lang="en-US" sz="4400" b="1" dirty="0" err="1" smtClean="0"/>
              <a:t>UbD</a:t>
            </a:r>
            <a:r>
              <a:rPr lang="en-US" sz="4400" b="1" dirty="0" smtClean="0"/>
              <a:t/>
            </a:r>
            <a:br>
              <a:rPr lang="en-US" sz="4400" b="1" dirty="0" smtClean="0"/>
            </a:br>
            <a:r>
              <a:rPr lang="en-US" sz="4400" b="1" dirty="0" smtClean="0"/>
              <a:t>Keeping the End in Mind</a:t>
            </a:r>
            <a:endParaRPr lang="en-US" sz="4400" b="1" dirty="0"/>
          </a:p>
        </p:txBody>
      </p:sp>
      <p:sp>
        <p:nvSpPr>
          <p:cNvPr id="2" name="Content Placeholder 1"/>
          <p:cNvSpPr>
            <a:spLocks noGrp="1"/>
          </p:cNvSpPr>
          <p:nvPr>
            <p:ph idx="1"/>
          </p:nvPr>
        </p:nvSpPr>
        <p:spPr>
          <a:xfrm>
            <a:off x="457200" y="1987144"/>
            <a:ext cx="8229599" cy="4139019"/>
          </a:xfrm>
        </p:spPr>
        <p:txBody>
          <a:bodyPr>
            <a:normAutofit/>
          </a:bodyPr>
          <a:lstStyle/>
          <a:p>
            <a:pPr marL="0" indent="0" algn="ctr">
              <a:buNone/>
            </a:pPr>
            <a:r>
              <a:rPr lang="en-US" sz="2800" b="1" dirty="0" smtClean="0"/>
              <a:t>By </a:t>
            </a:r>
            <a:r>
              <a:rPr lang="en-US" sz="2800" b="1" dirty="0"/>
              <a:t>the end of the </a:t>
            </a:r>
            <a:r>
              <a:rPr lang="en-US" sz="2800" b="1" dirty="0" smtClean="0"/>
              <a:t>sequence, </a:t>
            </a:r>
            <a:r>
              <a:rPr lang="en-US" sz="2800" b="1" dirty="0"/>
              <a:t>what does the teacher want kids to </a:t>
            </a:r>
            <a:r>
              <a:rPr lang="en-US" sz="2800" b="1" dirty="0" smtClean="0"/>
              <a:t>know and </a:t>
            </a:r>
            <a:r>
              <a:rPr lang="en-US" sz="2800" b="1" dirty="0" smtClean="0">
                <a:solidFill>
                  <a:srgbClr val="000090"/>
                </a:solidFill>
              </a:rPr>
              <a:t>understand</a:t>
            </a:r>
            <a:r>
              <a:rPr lang="en-US" sz="2800" b="1" dirty="0" smtClean="0"/>
              <a:t>? </a:t>
            </a:r>
          </a:p>
          <a:p>
            <a:endParaRPr lang="en-US" dirty="0"/>
          </a:p>
          <a:p>
            <a:pPr marL="0" indent="0" algn="ctr">
              <a:buNone/>
            </a:pPr>
            <a:r>
              <a:rPr lang="en-US" sz="3600" b="1" dirty="0" smtClean="0">
                <a:solidFill>
                  <a:srgbClr val="0000FF"/>
                </a:solidFill>
              </a:rPr>
              <a:t>BIG  IDEA / </a:t>
            </a:r>
            <a:r>
              <a:rPr lang="en-US" sz="3600" b="1" smtClean="0">
                <a:solidFill>
                  <a:srgbClr val="0000FF"/>
                </a:solidFill>
              </a:rPr>
              <a:t>Central Idea / Enduring </a:t>
            </a:r>
            <a:r>
              <a:rPr lang="en-US" sz="3600" b="1" dirty="0" smtClean="0">
                <a:solidFill>
                  <a:srgbClr val="0000FF"/>
                </a:solidFill>
              </a:rPr>
              <a:t>Understanding</a:t>
            </a:r>
          </a:p>
          <a:p>
            <a:pPr marL="0" indent="0" algn="ctr">
              <a:buNone/>
            </a:pPr>
            <a:r>
              <a:rPr lang="en-US" sz="3600" b="1" dirty="0" smtClean="0"/>
              <a:t>Animals have certain behaviors that help them survive. Hibernation is one of these.</a:t>
            </a:r>
            <a:endParaRPr lang="en-US" sz="3600" b="1" dirty="0" smtClean="0">
              <a:solidFill>
                <a:srgbClr val="0000FF"/>
              </a:solidFill>
            </a:endParaRPr>
          </a:p>
        </p:txBody>
      </p:sp>
    </p:spTree>
    <p:extLst>
      <p:ext uri="{BB962C8B-B14F-4D97-AF65-F5344CB8AC3E}">
        <p14:creationId xmlns:p14="http://schemas.microsoft.com/office/powerpoint/2010/main" xmlns="" val="296092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7543800" y="-304800"/>
            <a:ext cx="1600200" cy="2501053"/>
          </a:xfrm>
          <a:prstGeom prst="rect">
            <a:avLst/>
          </a:prstGeom>
          <a:noFill/>
          <a:ln w="9525">
            <a:noFill/>
            <a:miter lim="800000"/>
            <a:headEnd/>
            <a:tailEnd/>
          </a:ln>
        </p:spPr>
      </p:pic>
      <p:pic>
        <p:nvPicPr>
          <p:cNvPr id="10" name="Picture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2400" y="147939"/>
            <a:ext cx="1499616" cy="1981200"/>
          </a:xfrm>
          <a:prstGeom prst="rect">
            <a:avLst/>
          </a:prstGeom>
        </p:spPr>
      </p:pic>
      <p:sp>
        <p:nvSpPr>
          <p:cNvPr id="3" name="Title 2"/>
          <p:cNvSpPr>
            <a:spLocks noGrp="1"/>
          </p:cNvSpPr>
          <p:nvPr>
            <p:ph type="title"/>
          </p:nvPr>
        </p:nvSpPr>
        <p:spPr>
          <a:xfrm>
            <a:off x="457200" y="0"/>
            <a:ext cx="8229600" cy="1799012"/>
          </a:xfrm>
        </p:spPr>
        <p:txBody>
          <a:bodyPr>
            <a:normAutofit/>
          </a:bodyPr>
          <a:lstStyle/>
          <a:p>
            <a:r>
              <a:rPr lang="en-US" dirty="0" smtClean="0"/>
              <a:t> Focusing Question and </a:t>
            </a:r>
            <a:br>
              <a:rPr lang="en-US" dirty="0" smtClean="0"/>
            </a:br>
            <a:r>
              <a:rPr lang="en-US" dirty="0" smtClean="0"/>
              <a:t>Focus Statement</a:t>
            </a:r>
            <a:endParaRPr lang="en-US" dirty="0"/>
          </a:p>
        </p:txBody>
      </p:sp>
      <p:sp>
        <p:nvSpPr>
          <p:cNvPr id="5" name="Rectangle 4"/>
          <p:cNvSpPr/>
          <p:nvPr/>
        </p:nvSpPr>
        <p:spPr>
          <a:xfrm>
            <a:off x="304800" y="2819400"/>
            <a:ext cx="3657600" cy="1077218"/>
          </a:xfrm>
          <a:prstGeom prst="rect">
            <a:avLst/>
          </a:prstGeom>
        </p:spPr>
        <p:txBody>
          <a:bodyPr wrap="square">
            <a:spAutoFit/>
          </a:bodyPr>
          <a:lstStyle/>
          <a:p>
            <a:r>
              <a:rPr lang="en-US" sz="3200" dirty="0" smtClean="0">
                <a:solidFill>
                  <a:srgbClr val="000000"/>
                </a:solidFill>
                <a:latin typeface="Comic Sans MS - 22"/>
              </a:rPr>
              <a:t>How do animals survive in winter?</a:t>
            </a:r>
            <a:endParaRPr lang="en-US" sz="3200" dirty="0">
              <a:solidFill>
                <a:srgbClr val="000000"/>
              </a:solidFill>
              <a:latin typeface="Comic Sans MS - 22"/>
            </a:endParaRPr>
          </a:p>
        </p:txBody>
      </p:sp>
      <p:sp>
        <p:nvSpPr>
          <p:cNvPr id="6" name="Text Placeholder 3"/>
          <p:cNvSpPr txBox="1">
            <a:spLocks/>
          </p:cNvSpPr>
          <p:nvPr/>
        </p:nvSpPr>
        <p:spPr>
          <a:xfrm>
            <a:off x="152400" y="1905000"/>
            <a:ext cx="3697224" cy="639762"/>
          </a:xfrm>
          <a:prstGeom prst="rect">
            <a:avLst/>
          </a:prstGeom>
          <a:ln>
            <a:noFill/>
          </a:ln>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smtClean="0">
                <a:solidFill>
                  <a:srgbClr val="660066"/>
                </a:solidFill>
              </a:rPr>
              <a:t>Focusing Question</a:t>
            </a:r>
            <a:endParaRPr lang="en-US" b="1" dirty="0">
              <a:solidFill>
                <a:srgbClr val="660066"/>
              </a:solidFill>
            </a:endParaRPr>
          </a:p>
        </p:txBody>
      </p:sp>
      <p:sp>
        <p:nvSpPr>
          <p:cNvPr id="7" name="Text Placeholder 5"/>
          <p:cNvSpPr txBox="1">
            <a:spLocks/>
          </p:cNvSpPr>
          <p:nvPr/>
        </p:nvSpPr>
        <p:spPr>
          <a:xfrm>
            <a:off x="4876800" y="1905000"/>
            <a:ext cx="4041775" cy="63976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smtClean="0">
                <a:solidFill>
                  <a:srgbClr val="660066"/>
                </a:solidFill>
              </a:rPr>
              <a:t>Focus Statement</a:t>
            </a:r>
            <a:endParaRPr lang="en-US" b="1" dirty="0">
              <a:solidFill>
                <a:srgbClr val="660066"/>
              </a:solidFill>
            </a:endParaRPr>
          </a:p>
        </p:txBody>
      </p:sp>
      <p:sp>
        <p:nvSpPr>
          <p:cNvPr id="8" name="Rectangle 7"/>
          <p:cNvSpPr/>
          <p:nvPr/>
        </p:nvSpPr>
        <p:spPr>
          <a:xfrm>
            <a:off x="4572000" y="2785170"/>
            <a:ext cx="4572000" cy="1077218"/>
          </a:xfrm>
          <a:prstGeom prst="rect">
            <a:avLst/>
          </a:prstGeom>
        </p:spPr>
        <p:txBody>
          <a:bodyPr>
            <a:spAutoFit/>
          </a:bodyPr>
          <a:lstStyle/>
          <a:p>
            <a:r>
              <a:rPr lang="en-US" sz="3200" dirty="0" smtClean="0">
                <a:solidFill>
                  <a:srgbClr val="000000"/>
                </a:solidFill>
                <a:latin typeface="Comic Sans MS - 22"/>
              </a:rPr>
              <a:t>Some animals hibernate in winter.</a:t>
            </a:r>
            <a:endParaRPr lang="en-US" sz="3200" dirty="0">
              <a:solidFill>
                <a:srgbClr val="000000"/>
              </a:solidFill>
              <a:latin typeface="Comic Sans MS - 22"/>
            </a:endParaRPr>
          </a:p>
        </p:txBody>
      </p:sp>
      <p:sp>
        <p:nvSpPr>
          <p:cNvPr id="11" name="TextBox 10"/>
          <p:cNvSpPr txBox="1"/>
          <p:nvPr/>
        </p:nvSpPr>
        <p:spPr>
          <a:xfrm>
            <a:off x="692054" y="533400"/>
            <a:ext cx="420308" cy="584775"/>
          </a:xfrm>
          <a:prstGeom prst="rect">
            <a:avLst/>
          </a:prstGeom>
          <a:noFill/>
          <a:effectLst>
            <a:softEdge rad="635000"/>
          </a:effectLst>
        </p:spPr>
        <p:txBody>
          <a:bodyPr wrap="none" rtlCol="0">
            <a:spAutoFit/>
          </a:bodyPr>
          <a:lstStyle/>
          <a:p>
            <a:r>
              <a:rPr lang="en-US" sz="3200" dirty="0" smtClean="0">
                <a:solidFill>
                  <a:srgbClr val="603000"/>
                </a:solidFill>
                <a:effectLst>
                  <a:innerShdw blurRad="63500" dist="50800" dir="18900000">
                    <a:prstClr val="black">
                      <a:alpha val="50000"/>
                    </a:prstClr>
                  </a:innerShdw>
                </a:effectLst>
                <a:latin typeface="Arial Rounded MT Bold" pitchFamily="34" charset="0"/>
              </a:rPr>
              <a:t>?</a:t>
            </a:r>
            <a:endParaRPr lang="en-US" sz="3200" dirty="0">
              <a:solidFill>
                <a:srgbClr val="603000"/>
              </a:solidFill>
              <a:effectLst>
                <a:innerShdw blurRad="63500" dist="50800" dir="18900000">
                  <a:prstClr val="black">
                    <a:alpha val="50000"/>
                  </a:prstClr>
                </a:innerShdw>
              </a:effectLst>
              <a:latin typeface="Arial Rounded MT Bold" pitchFamily="34" charset="0"/>
            </a:endParaRPr>
          </a:p>
        </p:txBody>
      </p:sp>
      <p:pic>
        <p:nvPicPr>
          <p:cNvPr id="13" name="Picture 12"/>
          <p:cNvPicPr>
            <a:picLocks noChangeAspect="1" noChangeArrowheads="1"/>
          </p:cNvPicPr>
          <p:nvPr/>
        </p:nvPicPr>
        <p:blipFill>
          <a:blip r:embed="rId4" cstate="print"/>
          <a:srcRect/>
          <a:stretch>
            <a:fillRect/>
          </a:stretch>
        </p:blipFill>
        <p:spPr bwMode="auto">
          <a:xfrm>
            <a:off x="2057400" y="4800600"/>
            <a:ext cx="4724400" cy="1335912"/>
          </a:xfrm>
          <a:prstGeom prst="rect">
            <a:avLst/>
          </a:prstGeom>
          <a:noFill/>
          <a:ln w="9525">
            <a:solidFill>
              <a:schemeClr val="accent5"/>
            </a:solidFill>
            <a:miter lim="800000"/>
            <a:headEnd/>
            <a:tailEnd/>
          </a:ln>
          <a:effectLst>
            <a:innerShdw blurRad="114300">
              <a:prstClr val="black"/>
            </a:innerShdw>
          </a:effectLst>
        </p:spPr>
      </p:pic>
      <p:pic>
        <p:nvPicPr>
          <p:cNvPr id="12" name="Picture 1"/>
          <p:cNvPicPr>
            <a:picLocks noChangeAspect="1" noChangeArrowheads="1"/>
          </p:cNvPicPr>
          <p:nvPr/>
        </p:nvPicPr>
        <p:blipFill>
          <a:blip r:embed="rId5" cstate="print"/>
          <a:srcRect/>
          <a:stretch>
            <a:fillRect/>
          </a:stretch>
        </p:blipFill>
        <p:spPr bwMode="auto">
          <a:xfrm rot="19750801">
            <a:off x="7704509" y="5529791"/>
            <a:ext cx="1249902" cy="1084602"/>
          </a:xfrm>
          <a:prstGeom prst="rect">
            <a:avLst/>
          </a:prstGeom>
          <a:noFill/>
          <a:ln w="9525">
            <a:noFill/>
            <a:miter lim="800000"/>
            <a:headEnd/>
            <a:tailEnd/>
          </a:ln>
        </p:spPr>
      </p:pic>
    </p:spTree>
    <p:extLst>
      <p:ext uri="{BB962C8B-B14F-4D97-AF65-F5344CB8AC3E}">
        <p14:creationId xmlns:p14="http://schemas.microsoft.com/office/powerpoint/2010/main" xmlns="" val="208263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 Reading</a:t>
            </a:r>
            <a:endParaRPr lang="en-US" dirty="0"/>
          </a:p>
        </p:txBody>
      </p:sp>
      <p:pic>
        <p:nvPicPr>
          <p:cNvPr id="5" name="Picture 4" descr="C:\Users\DLeddy\Desktop\Kindergarten  CES\Hibernation Photos\Becky's photo's from writing\2013-02-26 10.25.41 - Copy.jpg"/>
          <p:cNvPicPr/>
          <p:nvPr/>
        </p:nvPicPr>
        <p:blipFill>
          <a:blip r:embed="rId2" cstate="print"/>
          <a:srcRect/>
          <a:stretch>
            <a:fillRect/>
          </a:stretch>
        </p:blipFill>
        <p:spPr bwMode="auto">
          <a:xfrm>
            <a:off x="2057400" y="2362200"/>
            <a:ext cx="5695950" cy="4271963"/>
          </a:xfrm>
          <a:prstGeom prst="rect">
            <a:avLst/>
          </a:prstGeom>
          <a:noFill/>
          <a:ln w="38100">
            <a:solidFill>
              <a:schemeClr val="tx1"/>
            </a:solidFill>
            <a:miter lim="800000"/>
            <a:headEnd/>
            <a:tailEnd/>
          </a:ln>
        </p:spPr>
      </p:pic>
      <p:pic>
        <p:nvPicPr>
          <p:cNvPr id="4" name="Picture 3" descr="C:\Users\DLeddy\Desktop\Kindergarten  CES\Hibernation Photos\Photo Feb 26, 10 03 29 AM.jpg"/>
          <p:cNvPicPr/>
          <p:nvPr/>
        </p:nvPicPr>
        <p:blipFill>
          <a:blip r:embed="rId3" cstate="print"/>
          <a:srcRect/>
          <a:stretch>
            <a:fillRect/>
          </a:stretch>
        </p:blipFill>
        <p:spPr bwMode="auto">
          <a:xfrm rot="5400000">
            <a:off x="5257799" y="1828801"/>
            <a:ext cx="3200401" cy="2743200"/>
          </a:xfrm>
          <a:prstGeom prst="rect">
            <a:avLst/>
          </a:prstGeom>
          <a:noFill/>
          <a:ln w="57150">
            <a:solidFill>
              <a:schemeClr val="tx1"/>
            </a:solidFill>
            <a:miter lim="800000"/>
            <a:headEnd/>
            <a:tailEnd/>
          </a:ln>
          <a:effectLst>
            <a:outerShdw blurRad="50800" dist="38100" algn="l" rotWithShape="0">
              <a:prstClr val="black">
                <a:alpha val="40000"/>
              </a:prstClr>
            </a:outerShdw>
          </a:effectLst>
        </p:spPr>
      </p:pic>
      <p:pic>
        <p:nvPicPr>
          <p:cNvPr id="10243" name="Picture 3" descr="https://encrypted-tbn0.gstatic.com/images?q=tbn:ANd9GcSSIJdQcYhOwf2CmwTq0tFLX8L5NgMydEh0Pdb_cDHevBJIZ3pK"/>
          <p:cNvPicPr>
            <a:picLocks noChangeAspect="1" noChangeArrowheads="1"/>
          </p:cNvPicPr>
          <p:nvPr/>
        </p:nvPicPr>
        <p:blipFill>
          <a:blip r:embed="rId4" cstate="print"/>
          <a:srcRect/>
          <a:stretch>
            <a:fillRect/>
          </a:stretch>
        </p:blipFill>
        <p:spPr bwMode="auto">
          <a:xfrm>
            <a:off x="381000" y="1600200"/>
            <a:ext cx="3435244" cy="2286000"/>
          </a:xfrm>
          <a:prstGeom prst="rect">
            <a:avLst/>
          </a:prstGeom>
          <a:noFill/>
          <a:ln w="38100">
            <a:solidFill>
              <a:schemeClr val="tx1"/>
            </a:solidFill>
          </a:ln>
        </p:spPr>
      </p:pic>
    </p:spTree>
    <p:extLst>
      <p:ext uri="{BB962C8B-B14F-4D97-AF65-F5344CB8AC3E}">
        <p14:creationId xmlns:p14="http://schemas.microsoft.com/office/powerpoint/2010/main" xmlns="" val="17159013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3956"/>
            <a:ext cx="8229600" cy="1293408"/>
          </a:xfrm>
        </p:spPr>
        <p:txBody>
          <a:bodyPr/>
          <a:lstStyle/>
          <a:p>
            <a:r>
              <a:rPr lang="en-US" sz="4000" b="1" dirty="0" smtClean="0"/>
              <a:t>Drawing Students Back Into the Text</a:t>
            </a:r>
            <a:endParaRPr lang="en-US" sz="4000" b="1" dirty="0"/>
          </a:p>
        </p:txBody>
      </p:sp>
      <p:sp>
        <p:nvSpPr>
          <p:cNvPr id="3" name="TextBox 2"/>
          <p:cNvSpPr txBox="1"/>
          <p:nvPr/>
        </p:nvSpPr>
        <p:spPr>
          <a:xfrm>
            <a:off x="599703" y="1904837"/>
            <a:ext cx="8087097" cy="4247316"/>
          </a:xfrm>
          <a:prstGeom prst="rect">
            <a:avLst/>
          </a:prstGeom>
          <a:noFill/>
        </p:spPr>
        <p:txBody>
          <a:bodyPr wrap="square" rtlCol="0">
            <a:spAutoFit/>
          </a:bodyPr>
          <a:lstStyle/>
          <a:p>
            <a:pPr lvl="0" eaLnBrk="0" fontAlgn="base" hangingPunct="0">
              <a:lnSpc>
                <a:spcPct val="15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sz="2400" dirty="0">
                <a:solidFill>
                  <a:srgbClr val="000000"/>
                </a:solidFill>
                <a:latin typeface="Cambria" pitchFamily="18" charset="0"/>
                <a:ea typeface="Times New Roman" pitchFamily="18" charset="0"/>
                <a:cs typeface="Times New Roman" pitchFamily="18" charset="0"/>
              </a:rPr>
              <a:t>"Let's look for that in this picture."</a:t>
            </a:r>
            <a:endParaRPr lang="en-US" sz="2400" dirty="0">
              <a:solidFill>
                <a:srgbClr val="000000"/>
              </a:solidFill>
              <a:latin typeface="Arial" pitchFamily="34" charset="0"/>
              <a:ea typeface="Times New Roman" pitchFamily="18" charset="0"/>
              <a:cs typeface="Arial" pitchFamily="34" charset="0"/>
            </a:endParaRPr>
          </a:p>
          <a:p>
            <a:pPr lvl="0" eaLnBrk="0" fontAlgn="base" hangingPunct="0">
              <a:lnSpc>
                <a:spcPct val="15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sz="2400" dirty="0">
                <a:solidFill>
                  <a:srgbClr val="000000"/>
                </a:solidFill>
                <a:latin typeface="Cambria" pitchFamily="18" charset="0"/>
                <a:ea typeface="Times New Roman" pitchFamily="18" charset="0"/>
                <a:cs typeface="Times New Roman" pitchFamily="18" charset="0"/>
              </a:rPr>
              <a:t>"Does anyone remember what word the</a:t>
            </a:r>
          </a:p>
          <a:p>
            <a:pPr lvl="0" eaLnBrk="0" fontAlgn="base" hangingPunct="0">
              <a:lnSpc>
                <a:spcPct val="15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sz="2400" dirty="0">
                <a:solidFill>
                  <a:srgbClr val="000000"/>
                </a:solidFill>
                <a:latin typeface="Cambria" pitchFamily="18" charset="0"/>
                <a:ea typeface="Times New Roman" pitchFamily="18" charset="0"/>
                <a:cs typeface="Times New Roman" pitchFamily="18" charset="0"/>
              </a:rPr>
              <a:t>			 author used to tell us …?"</a:t>
            </a:r>
            <a:endParaRPr lang="en-US" sz="2400" dirty="0">
              <a:solidFill>
                <a:srgbClr val="000000"/>
              </a:solidFill>
              <a:latin typeface="Arial" pitchFamily="34" charset="0"/>
              <a:ea typeface="Times New Roman" pitchFamily="18" charset="0"/>
              <a:cs typeface="Arial" pitchFamily="34" charset="0"/>
            </a:endParaRPr>
          </a:p>
          <a:p>
            <a:pPr lvl="0" eaLnBrk="0" fontAlgn="base" hangingPunct="0">
              <a:lnSpc>
                <a:spcPct val="15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sz="2400" dirty="0">
                <a:solidFill>
                  <a:srgbClr val="000000"/>
                </a:solidFill>
                <a:latin typeface="Cambria" pitchFamily="18" charset="0"/>
                <a:ea typeface="Times New Roman" pitchFamily="18" charset="0"/>
                <a:cs typeface="Times New Roman" pitchFamily="18" charset="0"/>
              </a:rPr>
              <a:t> "Let me see if I can find that part so we can read it again."</a:t>
            </a:r>
            <a:endParaRPr lang="en-US" sz="2400" dirty="0">
              <a:solidFill>
                <a:srgbClr val="000000"/>
              </a:solidFill>
              <a:latin typeface="Arial" pitchFamily="34" charset="0"/>
              <a:ea typeface="Times New Roman" pitchFamily="18" charset="0"/>
              <a:cs typeface="Arial" pitchFamily="34" charset="0"/>
            </a:endParaRPr>
          </a:p>
          <a:p>
            <a:pPr lvl="0" eaLnBrk="0" fontAlgn="base" hangingPunct="0">
              <a:lnSpc>
                <a:spcPct val="15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sz="2400" dirty="0">
                <a:solidFill>
                  <a:srgbClr val="000000"/>
                </a:solidFill>
                <a:latin typeface="Cambria" pitchFamily="18" charset="0"/>
                <a:ea typeface="Times New Roman" pitchFamily="18" charset="0"/>
                <a:cs typeface="Calibri" pitchFamily="34" charset="0"/>
              </a:rPr>
              <a:t>"How do you know?"</a:t>
            </a:r>
            <a:endParaRPr lang="en-US" sz="2400" dirty="0">
              <a:solidFill>
                <a:srgbClr val="000000"/>
              </a:solidFill>
              <a:latin typeface="Arial" pitchFamily="34" charset="0"/>
              <a:ea typeface="Times New Roman" pitchFamily="18" charset="0"/>
              <a:cs typeface="Arial" pitchFamily="34" charset="0"/>
            </a:endParaRPr>
          </a:p>
          <a:p>
            <a:pPr lvl="0" eaLnBrk="0" fontAlgn="base" hangingPunct="0">
              <a:lnSpc>
                <a:spcPct val="15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sz="2400" dirty="0">
                <a:solidFill>
                  <a:srgbClr val="000000"/>
                </a:solidFill>
                <a:latin typeface="Cambria" pitchFamily="18" charset="0"/>
                <a:ea typeface="Times New Roman" pitchFamily="18" charset="0"/>
                <a:cs typeface="Times New Roman" pitchFamily="18" charset="0"/>
              </a:rPr>
              <a:t>"Where did you see that?"</a:t>
            </a:r>
            <a:endParaRPr lang="en-US" sz="2400" dirty="0">
              <a:solidFill>
                <a:srgbClr val="000000"/>
              </a:solidFill>
              <a:latin typeface="Arial" pitchFamily="34" charset="0"/>
              <a:ea typeface="Times New Roman" pitchFamily="18" charset="0"/>
              <a:cs typeface="Arial" pitchFamily="34" charset="0"/>
            </a:endParaRPr>
          </a:p>
          <a:p>
            <a:pPr lvl="0" eaLnBrk="0" fontAlgn="base" hangingPunct="0">
              <a:lnSpc>
                <a:spcPct val="15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sz="2400" dirty="0">
                <a:solidFill>
                  <a:srgbClr val="000000"/>
                </a:solidFill>
                <a:latin typeface="Cambria" pitchFamily="18" charset="0"/>
                <a:ea typeface="Times New Roman" pitchFamily="18" charset="0"/>
                <a:cs typeface="Times New Roman" pitchFamily="18" charset="0"/>
              </a:rPr>
              <a:t>"Help me find that part in the book."</a:t>
            </a:r>
            <a:endParaRPr lang="en-US" sz="2400" dirty="0">
              <a:solidFill>
                <a:srgbClr val="000000"/>
              </a:solidFill>
              <a:latin typeface="Arial" pitchFamily="34" charset="0"/>
              <a:ea typeface="Times New Roman" pitchFamily="18" charset="0"/>
              <a:cs typeface="Arial" pitchFamily="34" charset="0"/>
            </a:endParaRPr>
          </a:p>
          <a:p>
            <a:endParaRPr lang="en-US" dirty="0"/>
          </a:p>
        </p:txBody>
      </p:sp>
    </p:spTree>
    <p:extLst>
      <p:ext uri="{BB962C8B-B14F-4D97-AF65-F5344CB8AC3E}">
        <p14:creationId xmlns:p14="http://schemas.microsoft.com/office/powerpoint/2010/main" xmlns="" val="19322572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3" cstate="print"/>
          <a:srcRect/>
          <a:stretch>
            <a:fillRect/>
          </a:stretch>
        </p:blipFill>
        <p:spPr bwMode="auto">
          <a:xfrm rot="20436079">
            <a:off x="1918630" y="4136149"/>
            <a:ext cx="1334535" cy="1686704"/>
          </a:xfrm>
          <a:prstGeom prst="rect">
            <a:avLst/>
          </a:prstGeom>
          <a:noFill/>
          <a:ln w="9525">
            <a:solidFill>
              <a:schemeClr val="tx1"/>
            </a:solidFill>
            <a:miter lim="800000"/>
            <a:headEnd/>
            <a:tailEnd/>
          </a:ln>
          <a:effectLst>
            <a:outerShdw blurRad="50800" dist="38100" dir="8100000" algn="tr" rotWithShape="0">
              <a:prstClr val="black">
                <a:alpha val="40000"/>
              </a:prstClr>
            </a:outerShdw>
          </a:effectLst>
        </p:spPr>
      </p:pic>
      <p:sp>
        <p:nvSpPr>
          <p:cNvPr id="2" name="Title 1"/>
          <p:cNvSpPr>
            <a:spLocks noGrp="1"/>
          </p:cNvSpPr>
          <p:nvPr>
            <p:ph type="title"/>
          </p:nvPr>
        </p:nvSpPr>
        <p:spPr>
          <a:xfrm>
            <a:off x="-1676400" y="0"/>
            <a:ext cx="8229600" cy="1143000"/>
          </a:xfrm>
        </p:spPr>
        <p:txBody>
          <a:bodyPr/>
          <a:lstStyle/>
          <a:p>
            <a:r>
              <a:rPr lang="en-US" dirty="0" smtClean="0"/>
              <a:t>   Evidence Matters</a:t>
            </a:r>
            <a:endParaRPr lang="en-US" dirty="0"/>
          </a:p>
        </p:txBody>
      </p:sp>
      <p:pic>
        <p:nvPicPr>
          <p:cNvPr id="9217" name="Picture 1"/>
          <p:cNvPicPr>
            <a:picLocks noChangeAspect="1" noChangeArrowheads="1"/>
          </p:cNvPicPr>
          <p:nvPr/>
        </p:nvPicPr>
        <p:blipFill>
          <a:blip r:embed="rId4" cstate="print"/>
          <a:srcRect/>
          <a:stretch>
            <a:fillRect/>
          </a:stretch>
        </p:blipFill>
        <p:spPr bwMode="auto">
          <a:xfrm>
            <a:off x="152400" y="838200"/>
            <a:ext cx="5112951" cy="2895600"/>
          </a:xfrm>
          <a:prstGeom prst="rect">
            <a:avLst/>
          </a:prstGeom>
          <a:noFill/>
          <a:ln w="9525">
            <a:noFill/>
            <a:miter lim="800000"/>
            <a:headEnd/>
            <a:tailEnd/>
          </a:ln>
        </p:spPr>
      </p:pic>
      <p:graphicFrame>
        <p:nvGraphicFramePr>
          <p:cNvPr id="4" name="Table 3"/>
          <p:cNvGraphicFramePr>
            <a:graphicFrameLocks noGrp="1"/>
          </p:cNvGraphicFramePr>
          <p:nvPr/>
        </p:nvGraphicFramePr>
        <p:xfrm>
          <a:off x="5181600" y="2667000"/>
          <a:ext cx="3733800" cy="3472415"/>
        </p:xfrm>
        <a:graphic>
          <a:graphicData uri="http://schemas.openxmlformats.org/drawingml/2006/table">
            <a:tbl>
              <a:tblPr/>
              <a:tblGrid>
                <a:gridCol w="1987553"/>
                <a:gridCol w="1746247"/>
              </a:tblGrid>
              <a:tr h="1007245">
                <a:tc>
                  <a:txBody>
                    <a:bodyPr/>
                    <a:lstStyle/>
                    <a:p>
                      <a:pPr marL="0" marR="0" algn="ctr">
                        <a:lnSpc>
                          <a:spcPct val="115000"/>
                        </a:lnSpc>
                        <a:spcBef>
                          <a:spcPts val="0"/>
                        </a:spcBef>
                        <a:spcAft>
                          <a:spcPts val="0"/>
                        </a:spcAft>
                      </a:pPr>
                      <a:r>
                        <a:rPr lang="en-US" sz="2000" b="1" i="1" dirty="0">
                          <a:latin typeface="Times New Roman"/>
                          <a:ea typeface="Calibri"/>
                          <a:cs typeface="Times New Roman"/>
                        </a:rPr>
                        <a:t>Evidence</a:t>
                      </a:r>
                      <a:endParaRPr lang="en-US" sz="2000" b="1" dirty="0">
                        <a:latin typeface="Calibri"/>
                        <a:ea typeface="Calibri"/>
                        <a:cs typeface="Times New Roman"/>
                      </a:endParaRPr>
                    </a:p>
                    <a:p>
                      <a:pPr marL="0" marR="0" algn="ctr">
                        <a:lnSpc>
                          <a:spcPct val="115000"/>
                        </a:lnSpc>
                        <a:spcBef>
                          <a:spcPts val="0"/>
                        </a:spcBef>
                        <a:spcAft>
                          <a:spcPts val="0"/>
                        </a:spcAft>
                      </a:pPr>
                      <a:r>
                        <a:rPr lang="en-US" sz="1600" b="0" dirty="0">
                          <a:latin typeface="Times New Roman"/>
                          <a:ea typeface="Calibri"/>
                          <a:cs typeface="Times New Roman"/>
                        </a:rPr>
                        <a:t>What  the animals do to survive in winter.</a:t>
                      </a:r>
                      <a:r>
                        <a:rPr lang="en-US" sz="1600" b="0" dirty="0">
                          <a:solidFill>
                            <a:srgbClr val="FF0000"/>
                          </a:solidFill>
                          <a:latin typeface="Times New Roman"/>
                          <a:ea typeface="Calibri"/>
                          <a:cs typeface="Times New Roman"/>
                        </a:rPr>
                        <a:t> </a:t>
                      </a:r>
                      <a:endParaRPr lang="en-US" sz="1600" b="0" dirty="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i="1" dirty="0">
                          <a:latin typeface="Times New Roman"/>
                          <a:ea typeface="Calibri"/>
                          <a:cs typeface="Times New Roman"/>
                        </a:rPr>
                        <a:t>Elaboration</a:t>
                      </a:r>
                      <a:r>
                        <a:rPr lang="en-US" sz="2000" b="0" i="1" dirty="0">
                          <a:latin typeface="Times New Roman"/>
                          <a:ea typeface="Calibri"/>
                          <a:cs typeface="Times New Roman"/>
                        </a:rPr>
                        <a:t> </a:t>
                      </a:r>
                      <a:endParaRPr lang="en-US" sz="2000" b="0" dirty="0">
                        <a:latin typeface="Calibri"/>
                        <a:ea typeface="Calibri"/>
                        <a:cs typeface="Times New Roman"/>
                      </a:endParaRPr>
                    </a:p>
                    <a:p>
                      <a:pPr marL="0" marR="0" algn="ctr">
                        <a:lnSpc>
                          <a:spcPct val="115000"/>
                        </a:lnSpc>
                        <a:spcBef>
                          <a:spcPts val="0"/>
                        </a:spcBef>
                        <a:spcAft>
                          <a:spcPts val="0"/>
                        </a:spcAft>
                      </a:pPr>
                      <a:r>
                        <a:rPr lang="en-US" sz="1600" b="0" dirty="0">
                          <a:latin typeface="Times New Roman"/>
                          <a:ea typeface="Calibri"/>
                          <a:cs typeface="Times New Roman"/>
                        </a:rPr>
                        <a:t>Where do the animals hibernate?</a:t>
                      </a:r>
                      <a:endParaRPr lang="en-US" sz="1600" b="0" dirty="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826">
                <a:tc>
                  <a:txBody>
                    <a:bodyPr/>
                    <a:lstStyle/>
                    <a:p>
                      <a:pPr marL="0" marR="0">
                        <a:lnSpc>
                          <a:spcPct val="115000"/>
                        </a:lnSpc>
                        <a:spcBef>
                          <a:spcPts val="0"/>
                        </a:spcBef>
                        <a:spcAft>
                          <a:spcPts val="0"/>
                        </a:spcAft>
                      </a:pPr>
                      <a:r>
                        <a:rPr lang="en-US" sz="2000" b="1" dirty="0">
                          <a:latin typeface="Bradley Hand ITC"/>
                          <a:ea typeface="Calibri"/>
                          <a:cs typeface="Times New Roman"/>
                        </a:rPr>
                        <a:t>Bears Hibernate</a:t>
                      </a:r>
                      <a:endParaRPr lang="en-US" sz="2000" dirty="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dirty="0" smtClean="0">
                          <a:latin typeface="Bradley Hand ITC"/>
                          <a:ea typeface="Calibri"/>
                          <a:cs typeface="Times New Roman"/>
                        </a:rPr>
                        <a:t>log </a:t>
                      </a:r>
                      <a:r>
                        <a:rPr lang="en-US" sz="2000" b="1" dirty="0">
                          <a:latin typeface="Bradley Hand ITC"/>
                          <a:ea typeface="Calibri"/>
                          <a:cs typeface="Times New Roman"/>
                        </a:rPr>
                        <a:t>or a lair</a:t>
                      </a:r>
                      <a:endParaRPr lang="en-US" sz="2000" dirty="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5652">
                <a:tc>
                  <a:txBody>
                    <a:bodyPr/>
                    <a:lstStyle/>
                    <a:p>
                      <a:pPr marL="0" marR="0">
                        <a:lnSpc>
                          <a:spcPct val="115000"/>
                        </a:lnSpc>
                        <a:spcBef>
                          <a:spcPts val="0"/>
                        </a:spcBef>
                        <a:spcAft>
                          <a:spcPts val="0"/>
                        </a:spcAft>
                      </a:pPr>
                      <a:r>
                        <a:rPr lang="en-US" sz="2000" b="1" dirty="0">
                          <a:latin typeface="Bradley Hand ITC"/>
                          <a:ea typeface="Calibri"/>
                          <a:cs typeface="Times New Roman"/>
                        </a:rPr>
                        <a:t>Snakes hibernate</a:t>
                      </a:r>
                      <a:endParaRPr lang="en-US" sz="2000" dirty="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dirty="0" smtClean="0">
                          <a:latin typeface="Bradley Hand ITC"/>
                          <a:ea typeface="Calibri"/>
                          <a:cs typeface="Times New Roman"/>
                        </a:rPr>
                        <a:t>mud</a:t>
                      </a:r>
                      <a:endParaRPr lang="en-US" sz="2000" dirty="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5652">
                <a:tc>
                  <a:txBody>
                    <a:bodyPr/>
                    <a:lstStyle/>
                    <a:p>
                      <a:pPr marL="0" marR="0">
                        <a:lnSpc>
                          <a:spcPct val="115000"/>
                        </a:lnSpc>
                        <a:spcBef>
                          <a:spcPts val="0"/>
                        </a:spcBef>
                        <a:spcAft>
                          <a:spcPts val="0"/>
                        </a:spcAft>
                      </a:pPr>
                      <a:r>
                        <a:rPr lang="en-US" sz="2000" b="1">
                          <a:latin typeface="Bradley Hand ITC"/>
                          <a:ea typeface="Calibri"/>
                          <a:cs typeface="Times New Roman"/>
                        </a:rPr>
                        <a:t>Frogs hibernate</a:t>
                      </a:r>
                      <a:endParaRPr lang="en-US" sz="20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dirty="0">
                          <a:latin typeface="Bradley Hand ITC"/>
                          <a:ea typeface="Calibri"/>
                          <a:cs typeface="Times New Roman"/>
                        </a:rPr>
                        <a:t>by a </a:t>
                      </a:r>
                      <a:r>
                        <a:rPr lang="en-US" sz="2000" b="1" dirty="0" smtClean="0">
                          <a:latin typeface="Bradley Hand ITC"/>
                          <a:ea typeface="Calibri"/>
                          <a:cs typeface="Times New Roman"/>
                        </a:rPr>
                        <a:t>pond</a:t>
                      </a:r>
                      <a:endParaRPr lang="en-US" sz="2000" dirty="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826">
                <a:tc>
                  <a:txBody>
                    <a:bodyPr/>
                    <a:lstStyle/>
                    <a:p>
                      <a:pPr marL="0" marR="0">
                        <a:lnSpc>
                          <a:spcPct val="115000"/>
                        </a:lnSpc>
                        <a:spcBef>
                          <a:spcPts val="0"/>
                        </a:spcBef>
                        <a:spcAft>
                          <a:spcPts val="0"/>
                        </a:spcAft>
                      </a:pPr>
                      <a:r>
                        <a:rPr lang="en-US" sz="2000" b="1">
                          <a:latin typeface="Bradley Hand ITC"/>
                          <a:ea typeface="Calibri"/>
                          <a:cs typeface="Times New Roman"/>
                        </a:rPr>
                        <a:t>Bats hibernate</a:t>
                      </a:r>
                      <a:endParaRPr lang="en-US" sz="20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dirty="0" smtClean="0">
                          <a:latin typeface="Bradley Hand ITC"/>
                          <a:ea typeface="Calibri"/>
                          <a:cs typeface="Times New Roman"/>
                        </a:rPr>
                        <a:t>caves</a:t>
                      </a:r>
                      <a:endParaRPr lang="en-US" sz="2000" dirty="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5410200" y="1143000"/>
            <a:ext cx="3312766" cy="1077218"/>
          </a:xfrm>
          <a:prstGeom prst="rect">
            <a:avLst/>
          </a:prstGeom>
          <a:noFill/>
        </p:spPr>
        <p:txBody>
          <a:bodyPr wrap="none" rtlCol="0">
            <a:spAutoFit/>
          </a:bodyPr>
          <a:lstStyle/>
          <a:p>
            <a:r>
              <a:rPr lang="en-US" sz="3200" b="1" dirty="0" smtClean="0"/>
              <a:t>How do animals</a:t>
            </a:r>
          </a:p>
          <a:p>
            <a:r>
              <a:rPr lang="en-US" sz="3200" b="1" dirty="0" smtClean="0"/>
              <a:t> survive in winter?</a:t>
            </a:r>
            <a:endParaRPr lang="en-US" sz="3200" b="1" dirty="0"/>
          </a:p>
        </p:txBody>
      </p:sp>
      <p:pic>
        <p:nvPicPr>
          <p:cNvPr id="6" name="Picture 1"/>
          <p:cNvPicPr>
            <a:picLocks noChangeAspect="1" noChangeArrowheads="1"/>
          </p:cNvPicPr>
          <p:nvPr/>
        </p:nvPicPr>
        <p:blipFill>
          <a:blip r:embed="rId5" cstate="print"/>
          <a:srcRect/>
          <a:stretch>
            <a:fillRect/>
          </a:stretch>
        </p:blipFill>
        <p:spPr bwMode="auto">
          <a:xfrm rot="18839090">
            <a:off x="1103989" y="4968006"/>
            <a:ext cx="1249902" cy="1084602"/>
          </a:xfrm>
          <a:prstGeom prst="rect">
            <a:avLst/>
          </a:prstGeom>
          <a:noFill/>
          <a:ln w="9525">
            <a:noFill/>
            <a:miter lim="800000"/>
            <a:headEnd/>
            <a:tailEnd/>
          </a:ln>
        </p:spPr>
      </p:pic>
      <p:pic>
        <p:nvPicPr>
          <p:cNvPr id="7" name="Picture 2"/>
          <p:cNvPicPr>
            <a:picLocks noChangeAspect="1" noChangeArrowheads="1"/>
          </p:cNvPicPr>
          <p:nvPr/>
        </p:nvPicPr>
        <p:blipFill>
          <a:blip r:embed="rId6" cstate="print"/>
          <a:srcRect/>
          <a:stretch>
            <a:fillRect/>
          </a:stretch>
        </p:blipFill>
        <p:spPr bwMode="auto">
          <a:xfrm rot="1630641">
            <a:off x="3096862" y="4438337"/>
            <a:ext cx="1022115" cy="1128346"/>
          </a:xfrm>
          <a:prstGeom prst="rect">
            <a:avLst/>
          </a:prstGeom>
          <a:noFill/>
          <a:ln w="9525">
            <a:noFill/>
            <a:miter lim="800000"/>
            <a:headEnd/>
            <a:tailEnd/>
          </a:ln>
        </p:spPr>
      </p:pic>
    </p:spTree>
    <p:extLst>
      <p:ext uri="{BB962C8B-B14F-4D97-AF65-F5344CB8AC3E}">
        <p14:creationId xmlns:p14="http://schemas.microsoft.com/office/powerpoint/2010/main" xmlns="" val="171118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9217"/>
                                        </p:tgtEl>
                                        <p:attrNameLst>
                                          <p:attrName>style.visibility</p:attrName>
                                        </p:attrNameLst>
                                      </p:cBhvr>
                                      <p:to>
                                        <p:strVal val="visible"/>
                                      </p:to>
                                    </p:set>
                                    <p:animEffect transition="in" filter="dissolve">
                                      <p:cBhvr>
                                        <p:cTn id="13" dur="500"/>
                                        <p:tgtEl>
                                          <p:spTgt spid="9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8792"/>
          </a:xfrm>
        </p:spPr>
        <p:txBody>
          <a:bodyPr/>
          <a:lstStyle/>
          <a:p>
            <a:r>
              <a:rPr lang="en-US" dirty="0" smtClean="0"/>
              <a:t>Many Ways to Take Notes</a:t>
            </a:r>
            <a:endParaRPr lang="en-US" dirty="0"/>
          </a:p>
        </p:txBody>
      </p:sp>
      <p:pic>
        <p:nvPicPr>
          <p:cNvPr id="3075" name="Picture 3" descr="C:\Users\DLeddy\Desktop\K Conference\K Folder\074.JPG"/>
          <p:cNvPicPr>
            <a:picLocks noChangeAspect="1" noChangeArrowheads="1"/>
          </p:cNvPicPr>
          <p:nvPr/>
        </p:nvPicPr>
        <p:blipFill>
          <a:blip r:embed="rId3" cstate="print"/>
          <a:srcRect/>
          <a:stretch>
            <a:fillRect/>
          </a:stretch>
        </p:blipFill>
        <p:spPr bwMode="auto">
          <a:xfrm>
            <a:off x="1143000" y="1524000"/>
            <a:ext cx="6400800" cy="4800600"/>
          </a:xfrm>
          <a:prstGeom prst="rect">
            <a:avLst/>
          </a:prstGeom>
          <a:noFill/>
        </p:spPr>
      </p:pic>
      <p:pic>
        <p:nvPicPr>
          <p:cNvPr id="3076" name="Picture 4" descr="C:\Users\DLeddy\Desktop\K Conference\K Folder\532.JPG"/>
          <p:cNvPicPr>
            <a:picLocks noChangeAspect="1" noChangeArrowheads="1"/>
          </p:cNvPicPr>
          <p:nvPr/>
        </p:nvPicPr>
        <p:blipFill>
          <a:blip r:embed="rId4" cstate="print"/>
          <a:srcRect/>
          <a:stretch>
            <a:fillRect/>
          </a:stretch>
        </p:blipFill>
        <p:spPr bwMode="auto">
          <a:xfrm>
            <a:off x="2362200" y="1371600"/>
            <a:ext cx="3657600" cy="4876800"/>
          </a:xfrm>
          <a:prstGeom prst="rect">
            <a:avLst/>
          </a:prstGeom>
          <a:noFill/>
        </p:spPr>
      </p:pic>
      <p:pic>
        <p:nvPicPr>
          <p:cNvPr id="3077" name="Picture 5"/>
          <p:cNvPicPr>
            <a:picLocks noChangeAspect="1" noChangeArrowheads="1"/>
          </p:cNvPicPr>
          <p:nvPr/>
        </p:nvPicPr>
        <p:blipFill>
          <a:blip r:embed="rId5" cstate="print"/>
          <a:srcRect/>
          <a:stretch>
            <a:fillRect/>
          </a:stretch>
        </p:blipFill>
        <p:spPr bwMode="auto">
          <a:xfrm>
            <a:off x="1752600" y="990600"/>
            <a:ext cx="5124450" cy="5595286"/>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381000" y="1219200"/>
            <a:ext cx="7339760" cy="5334000"/>
          </a:xfrm>
          <a:prstGeom prst="rect">
            <a:avLst/>
          </a:prstGeom>
          <a:noFill/>
          <a:ln w="9525">
            <a:noFill/>
            <a:miter lim="800000"/>
            <a:headEnd/>
            <a:tailEnd/>
          </a:ln>
        </p:spPr>
      </p:pic>
      <p:pic>
        <p:nvPicPr>
          <p:cNvPr id="1027" name="Picture 3"/>
          <p:cNvPicPr>
            <a:picLocks noChangeAspect="1" noChangeArrowheads="1"/>
          </p:cNvPicPr>
          <p:nvPr/>
        </p:nvPicPr>
        <p:blipFill>
          <a:blip r:embed="rId7" cstate="print"/>
          <a:srcRect/>
          <a:stretch>
            <a:fillRect/>
          </a:stretch>
        </p:blipFill>
        <p:spPr bwMode="auto">
          <a:xfrm>
            <a:off x="2133600" y="1533525"/>
            <a:ext cx="3636227" cy="5324475"/>
          </a:xfrm>
          <a:prstGeom prst="rect">
            <a:avLst/>
          </a:prstGeom>
          <a:noFill/>
          <a:ln w="9525">
            <a:noFill/>
            <a:miter lim="800000"/>
            <a:headEnd/>
            <a:tailEnd/>
          </a:ln>
        </p:spPr>
      </p:pic>
    </p:spTree>
    <p:extLst>
      <p:ext uri="{BB962C8B-B14F-4D97-AF65-F5344CB8AC3E}">
        <p14:creationId xmlns:p14="http://schemas.microsoft.com/office/powerpoint/2010/main" xmlns="" val="116475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0"/>
                                        <p:tgtEl>
                                          <p:spTgt spid="1026"/>
                                        </p:tgtEl>
                                        <p:attrNameLst>
                                          <p:attrName>ppt_x</p:attrName>
                                        </p:attrNameLst>
                                      </p:cBhvr>
                                      <p:tavLst>
                                        <p:tav tm="0">
                                          <p:val>
                                            <p:strVal val="ppt_x"/>
                                          </p:val>
                                        </p:tav>
                                        <p:tav tm="100000">
                                          <p:val>
                                            <p:strVal val="ppt_x"/>
                                          </p:val>
                                        </p:tav>
                                      </p:tavLst>
                                    </p:anim>
                                    <p:anim calcmode="lin" valueType="num">
                                      <p:cBhvr additive="base">
                                        <p:cTn id="12" dur="5000"/>
                                        <p:tgtEl>
                                          <p:spTgt spid="1026"/>
                                        </p:tgtEl>
                                        <p:attrNameLst>
                                          <p:attrName>ppt_y</p:attrName>
                                        </p:attrNameLst>
                                      </p:cBhvr>
                                      <p:tavLst>
                                        <p:tav tm="0">
                                          <p:val>
                                            <p:strVal val="ppt_y"/>
                                          </p:val>
                                        </p:tav>
                                        <p:tav tm="100000">
                                          <p:val>
                                            <p:strVal val="1+ppt_h/2"/>
                                          </p:val>
                                        </p:tav>
                                      </p:tavLst>
                                    </p:anim>
                                    <p:set>
                                      <p:cBhvr>
                                        <p:cTn id="13" dur="1" fill="hold">
                                          <p:stCondLst>
                                            <p:cond delay="4999"/>
                                          </p:stCondLst>
                                        </p:cTn>
                                        <p:tgtEl>
                                          <p:spTgt spid="102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dissolve">
                                      <p:cBhvr>
                                        <p:cTn id="18" dur="5000"/>
                                        <p:tgtEl>
                                          <p:spTgt spid="307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0"/>
                                        <p:tgtEl>
                                          <p:spTgt spid="3075"/>
                                        </p:tgtEl>
                                        <p:attrNameLst>
                                          <p:attrName>ppt_x</p:attrName>
                                        </p:attrNameLst>
                                      </p:cBhvr>
                                      <p:tavLst>
                                        <p:tav tm="0">
                                          <p:val>
                                            <p:strVal val="ppt_x"/>
                                          </p:val>
                                        </p:tav>
                                        <p:tav tm="100000">
                                          <p:val>
                                            <p:strVal val="ppt_x"/>
                                          </p:val>
                                        </p:tav>
                                      </p:tavLst>
                                    </p:anim>
                                    <p:anim calcmode="lin" valueType="num">
                                      <p:cBhvr additive="base">
                                        <p:cTn id="23" dur="5000"/>
                                        <p:tgtEl>
                                          <p:spTgt spid="3075"/>
                                        </p:tgtEl>
                                        <p:attrNameLst>
                                          <p:attrName>ppt_y</p:attrName>
                                        </p:attrNameLst>
                                      </p:cBhvr>
                                      <p:tavLst>
                                        <p:tav tm="0">
                                          <p:val>
                                            <p:strVal val="ppt_y"/>
                                          </p:val>
                                        </p:tav>
                                        <p:tav tm="100000">
                                          <p:val>
                                            <p:strVal val="1+ppt_h/2"/>
                                          </p:val>
                                        </p:tav>
                                      </p:tavLst>
                                    </p:anim>
                                    <p:set>
                                      <p:cBhvr>
                                        <p:cTn id="24" dur="1" fill="hold">
                                          <p:stCondLst>
                                            <p:cond delay="4999"/>
                                          </p:stCondLst>
                                        </p:cTn>
                                        <p:tgtEl>
                                          <p:spTgt spid="307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076"/>
                                        </p:tgtEl>
                                        <p:attrNameLst>
                                          <p:attrName>style.visibility</p:attrName>
                                        </p:attrNameLst>
                                      </p:cBhvr>
                                      <p:to>
                                        <p:strVal val="visible"/>
                                      </p:to>
                                    </p:set>
                                    <p:animEffect transition="in" filter="dissolve">
                                      <p:cBhvr>
                                        <p:cTn id="29" dur="5000"/>
                                        <p:tgtEl>
                                          <p:spTgt spid="307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0"/>
                                        <p:tgtEl>
                                          <p:spTgt spid="3076"/>
                                        </p:tgtEl>
                                        <p:attrNameLst>
                                          <p:attrName>ppt_x</p:attrName>
                                        </p:attrNameLst>
                                      </p:cBhvr>
                                      <p:tavLst>
                                        <p:tav tm="0">
                                          <p:val>
                                            <p:strVal val="ppt_x"/>
                                          </p:val>
                                        </p:tav>
                                        <p:tav tm="100000">
                                          <p:val>
                                            <p:strVal val="ppt_x"/>
                                          </p:val>
                                        </p:tav>
                                      </p:tavLst>
                                    </p:anim>
                                    <p:anim calcmode="lin" valueType="num">
                                      <p:cBhvr additive="base">
                                        <p:cTn id="34" dur="5000"/>
                                        <p:tgtEl>
                                          <p:spTgt spid="3076"/>
                                        </p:tgtEl>
                                        <p:attrNameLst>
                                          <p:attrName>ppt_y</p:attrName>
                                        </p:attrNameLst>
                                      </p:cBhvr>
                                      <p:tavLst>
                                        <p:tav tm="0">
                                          <p:val>
                                            <p:strVal val="ppt_y"/>
                                          </p:val>
                                        </p:tav>
                                        <p:tav tm="100000">
                                          <p:val>
                                            <p:strVal val="1+ppt_h/2"/>
                                          </p:val>
                                        </p:tav>
                                      </p:tavLst>
                                    </p:anim>
                                    <p:set>
                                      <p:cBhvr>
                                        <p:cTn id="35" dur="1" fill="hold">
                                          <p:stCondLst>
                                            <p:cond delay="4999"/>
                                          </p:stCondLst>
                                        </p:cTn>
                                        <p:tgtEl>
                                          <p:spTgt spid="307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027"/>
                                        </p:tgtEl>
                                        <p:attrNameLst>
                                          <p:attrName>style.visibility</p:attrName>
                                        </p:attrNameLst>
                                      </p:cBhvr>
                                      <p:to>
                                        <p:strVal val="visible"/>
                                      </p:to>
                                    </p:set>
                                    <p:animEffect transition="in" filter="dissolve">
                                      <p:cBhvr>
                                        <p:cTn id="40" dur="5000"/>
                                        <p:tgtEl>
                                          <p:spTgt spid="102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0"/>
                                        <p:tgtEl>
                                          <p:spTgt spid="1027"/>
                                        </p:tgtEl>
                                        <p:attrNameLst>
                                          <p:attrName>ppt_x</p:attrName>
                                        </p:attrNameLst>
                                      </p:cBhvr>
                                      <p:tavLst>
                                        <p:tav tm="0">
                                          <p:val>
                                            <p:strVal val="ppt_x"/>
                                          </p:val>
                                        </p:tav>
                                        <p:tav tm="100000">
                                          <p:val>
                                            <p:strVal val="ppt_x"/>
                                          </p:val>
                                        </p:tav>
                                      </p:tavLst>
                                    </p:anim>
                                    <p:anim calcmode="lin" valueType="num">
                                      <p:cBhvr additive="base">
                                        <p:cTn id="45" dur="5000"/>
                                        <p:tgtEl>
                                          <p:spTgt spid="1027"/>
                                        </p:tgtEl>
                                        <p:attrNameLst>
                                          <p:attrName>ppt_y</p:attrName>
                                        </p:attrNameLst>
                                      </p:cBhvr>
                                      <p:tavLst>
                                        <p:tav tm="0">
                                          <p:val>
                                            <p:strVal val="ppt_y"/>
                                          </p:val>
                                        </p:tav>
                                        <p:tav tm="100000">
                                          <p:val>
                                            <p:strVal val="1+ppt_h/2"/>
                                          </p:val>
                                        </p:tav>
                                      </p:tavLst>
                                    </p:anim>
                                    <p:set>
                                      <p:cBhvr>
                                        <p:cTn id="46" dur="1" fill="hold">
                                          <p:stCondLst>
                                            <p:cond delay="4999"/>
                                          </p:stCondLst>
                                        </p:cTn>
                                        <p:tgtEl>
                                          <p:spTgt spid="102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3077"/>
                                        </p:tgtEl>
                                        <p:attrNameLst>
                                          <p:attrName>style.visibility</p:attrName>
                                        </p:attrNameLst>
                                      </p:cBhvr>
                                      <p:to>
                                        <p:strVal val="visible"/>
                                      </p:to>
                                    </p:set>
                                    <p:animEffect transition="in" filter="dissolve">
                                      <p:cBhvr>
                                        <p:cTn id="51" dur="5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Write</a:t>
            </a:r>
            <a:endParaRPr lang="en-US" dirty="0"/>
          </a:p>
        </p:txBody>
      </p:sp>
      <p:pic>
        <p:nvPicPr>
          <p:cNvPr id="52226" name="Picture 2"/>
          <p:cNvPicPr>
            <a:picLocks noChangeAspect="1" noChangeArrowheads="1"/>
          </p:cNvPicPr>
          <p:nvPr/>
        </p:nvPicPr>
        <p:blipFill>
          <a:blip r:embed="rId2" cstate="print"/>
          <a:srcRect/>
          <a:stretch>
            <a:fillRect/>
          </a:stretch>
        </p:blipFill>
        <p:spPr bwMode="auto">
          <a:xfrm>
            <a:off x="1824038" y="1939440"/>
            <a:ext cx="5495925" cy="4695825"/>
          </a:xfrm>
          <a:prstGeom prst="rect">
            <a:avLst/>
          </a:prstGeom>
          <a:noFill/>
          <a:ln w="9525">
            <a:noFill/>
            <a:miter lim="800000"/>
            <a:headEnd/>
            <a:tailEnd/>
          </a:ln>
        </p:spPr>
      </p:pic>
    </p:spTree>
    <p:extLst>
      <p:ext uri="{BB962C8B-B14F-4D97-AF65-F5344CB8AC3E}">
        <p14:creationId xmlns:p14="http://schemas.microsoft.com/office/powerpoint/2010/main" xmlns="" val="34402980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Books!</a:t>
            </a:r>
            <a:endParaRPr lang="en-US" dirty="0"/>
          </a:p>
        </p:txBody>
      </p:sp>
      <p:pic>
        <p:nvPicPr>
          <p:cNvPr id="3075" name="Picture 3"/>
          <p:cNvPicPr>
            <a:picLocks noChangeAspect="1" noChangeArrowheads="1"/>
          </p:cNvPicPr>
          <p:nvPr/>
        </p:nvPicPr>
        <p:blipFill>
          <a:blip r:embed="rId2" cstate="print"/>
          <a:srcRect/>
          <a:stretch>
            <a:fillRect/>
          </a:stretch>
        </p:blipFill>
        <p:spPr bwMode="auto">
          <a:xfrm>
            <a:off x="533400" y="1600200"/>
            <a:ext cx="7610475" cy="5257800"/>
          </a:xfrm>
          <a:prstGeom prst="rect">
            <a:avLst/>
          </a:prstGeom>
          <a:noFill/>
          <a:ln w="9525">
            <a:noFill/>
            <a:miter lim="800000"/>
            <a:headEnd/>
            <a:tailEnd/>
          </a:ln>
        </p:spPr>
      </p:pic>
    </p:spTree>
    <p:extLst>
      <p:ext uri="{BB962C8B-B14F-4D97-AF65-F5344CB8AC3E}">
        <p14:creationId xmlns:p14="http://schemas.microsoft.com/office/powerpoint/2010/main" xmlns="" val="18391614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6629400" cy="1143000"/>
          </a:xfrm>
        </p:spPr>
        <p:txBody>
          <a:bodyPr/>
          <a:lstStyle/>
          <a:p>
            <a:r>
              <a:rPr lang="en-US" dirty="0" smtClean="0"/>
              <a:t>Individual Write</a:t>
            </a:r>
            <a:endParaRPr lang="en-US" dirty="0"/>
          </a:p>
        </p:txBody>
      </p:sp>
      <p:pic>
        <p:nvPicPr>
          <p:cNvPr id="53250" name="Picture 2"/>
          <p:cNvPicPr>
            <a:picLocks noChangeAspect="1" noChangeArrowheads="1"/>
          </p:cNvPicPr>
          <p:nvPr/>
        </p:nvPicPr>
        <p:blipFill>
          <a:blip r:embed="rId2" cstate="print"/>
          <a:srcRect/>
          <a:stretch>
            <a:fillRect/>
          </a:stretch>
        </p:blipFill>
        <p:spPr bwMode="auto">
          <a:xfrm>
            <a:off x="762000" y="2286000"/>
            <a:ext cx="5393189" cy="4343400"/>
          </a:xfrm>
          <a:prstGeom prst="rect">
            <a:avLst/>
          </a:prstGeom>
          <a:noFill/>
          <a:ln w="9525">
            <a:solidFill>
              <a:schemeClr val="tx1"/>
            </a:solidFill>
            <a:miter lim="800000"/>
            <a:headEnd/>
            <a:tailEnd/>
          </a:ln>
        </p:spPr>
      </p:pic>
      <p:sp>
        <p:nvSpPr>
          <p:cNvPr id="4" name="TextBox 3"/>
          <p:cNvSpPr txBox="1"/>
          <p:nvPr/>
        </p:nvSpPr>
        <p:spPr>
          <a:xfrm>
            <a:off x="6781800" y="1752600"/>
            <a:ext cx="1969193" cy="584775"/>
          </a:xfrm>
          <a:prstGeom prst="rect">
            <a:avLst/>
          </a:prstGeom>
          <a:noFill/>
        </p:spPr>
        <p:txBody>
          <a:bodyPr wrap="none" rtlCol="0">
            <a:spAutoFit/>
          </a:bodyPr>
          <a:lstStyle/>
          <a:p>
            <a:r>
              <a:rPr lang="en-US" sz="3200" b="1" dirty="0" err="1" smtClean="0">
                <a:solidFill>
                  <a:schemeClr val="tx2"/>
                </a:solidFill>
              </a:rPr>
              <a:t>Scaffolded</a:t>
            </a:r>
            <a:endParaRPr lang="en-US" sz="3200" b="1" dirty="0">
              <a:solidFill>
                <a:schemeClr val="tx2"/>
              </a:solidFill>
            </a:endParaRPr>
          </a:p>
        </p:txBody>
      </p:sp>
      <p:sp>
        <p:nvSpPr>
          <p:cNvPr id="5" name="TextBox 4"/>
          <p:cNvSpPr txBox="1"/>
          <p:nvPr/>
        </p:nvSpPr>
        <p:spPr>
          <a:xfrm>
            <a:off x="6629400" y="2590800"/>
            <a:ext cx="2029723" cy="584775"/>
          </a:xfrm>
          <a:prstGeom prst="rect">
            <a:avLst/>
          </a:prstGeom>
          <a:noFill/>
        </p:spPr>
        <p:txBody>
          <a:bodyPr wrap="none" rtlCol="0">
            <a:spAutoFit/>
          </a:bodyPr>
          <a:lstStyle/>
          <a:p>
            <a:r>
              <a:rPr lang="en-US" sz="3200" b="1" dirty="0" smtClean="0">
                <a:solidFill>
                  <a:srgbClr val="FF0000"/>
                </a:solidFill>
              </a:rPr>
              <a:t>“Chunked”</a:t>
            </a:r>
            <a:endParaRPr lang="en-US" sz="3200" b="1" dirty="0">
              <a:solidFill>
                <a:srgbClr val="FF0000"/>
              </a:solidFill>
            </a:endParaRPr>
          </a:p>
        </p:txBody>
      </p:sp>
      <p:sp>
        <p:nvSpPr>
          <p:cNvPr id="6" name="TextBox 5"/>
          <p:cNvSpPr txBox="1"/>
          <p:nvPr/>
        </p:nvSpPr>
        <p:spPr>
          <a:xfrm>
            <a:off x="6537937" y="3505200"/>
            <a:ext cx="2410571" cy="1077218"/>
          </a:xfrm>
          <a:prstGeom prst="rect">
            <a:avLst/>
          </a:prstGeom>
          <a:noFill/>
        </p:spPr>
        <p:txBody>
          <a:bodyPr wrap="square" rtlCol="0">
            <a:spAutoFit/>
          </a:bodyPr>
          <a:lstStyle/>
          <a:p>
            <a:r>
              <a:rPr lang="en-US" sz="3200" b="1" dirty="0" smtClean="0">
                <a:solidFill>
                  <a:schemeClr val="accent3">
                    <a:lumMod val="50000"/>
                  </a:schemeClr>
                </a:solidFill>
              </a:rPr>
              <a:t>Elaboration in pictures</a:t>
            </a:r>
            <a:endParaRPr lang="en-US" sz="3200" b="1" dirty="0">
              <a:solidFill>
                <a:schemeClr val="accent3">
                  <a:lumMod val="50000"/>
                </a:schemeClr>
              </a:solidFill>
            </a:endParaRPr>
          </a:p>
        </p:txBody>
      </p:sp>
      <p:pic>
        <p:nvPicPr>
          <p:cNvPr id="53251" name="Picture 3"/>
          <p:cNvPicPr>
            <a:picLocks noChangeAspect="1" noChangeArrowheads="1"/>
          </p:cNvPicPr>
          <p:nvPr/>
        </p:nvPicPr>
        <p:blipFill>
          <a:blip r:embed="rId3" cstate="print"/>
          <a:srcRect/>
          <a:stretch>
            <a:fillRect/>
          </a:stretch>
        </p:blipFill>
        <p:spPr bwMode="auto">
          <a:xfrm>
            <a:off x="0" y="-228600"/>
            <a:ext cx="2743200" cy="2941163"/>
          </a:xfrm>
          <a:prstGeom prst="rect">
            <a:avLst/>
          </a:prstGeom>
          <a:noFill/>
          <a:ln w="9525">
            <a:noFill/>
            <a:miter lim="800000"/>
            <a:headEnd/>
            <a:tailEnd/>
          </a:ln>
        </p:spPr>
      </p:pic>
    </p:spTree>
    <p:extLst>
      <p:ext uri="{BB962C8B-B14F-4D97-AF65-F5344CB8AC3E}">
        <p14:creationId xmlns:p14="http://schemas.microsoft.com/office/powerpoint/2010/main" xmlns="" val="364260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1"/>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1"/>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iterate type="lt">
                                    <p:tmPct val="10000"/>
                                  </p:iterate>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1"/>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352800" cy="1143000"/>
          </a:xfrm>
        </p:spPr>
        <p:txBody>
          <a:bodyPr/>
          <a:lstStyle/>
          <a:p>
            <a:r>
              <a:rPr lang="en-US" dirty="0" smtClean="0">
                <a:effectLst>
                  <a:outerShdw blurRad="38100" dist="38100" dir="2700000" algn="tl">
                    <a:srgbClr val="000000">
                      <a:alpha val="43137"/>
                    </a:srgbClr>
                  </a:outerShdw>
                </a:effectLst>
              </a:rPr>
              <a:t>Student work</a:t>
            </a:r>
            <a:endParaRPr lang="en-US" dirty="0">
              <a:effectLst>
                <a:outerShdw blurRad="38100" dist="38100" dir="2700000" algn="tl">
                  <a:srgbClr val="000000">
                    <a:alpha val="43137"/>
                  </a:srgbClr>
                </a:outerShdw>
              </a:effectLst>
            </a:endParaRPr>
          </a:p>
        </p:txBody>
      </p:sp>
      <p:pic>
        <p:nvPicPr>
          <p:cNvPr id="54274" name="Picture 2"/>
          <p:cNvPicPr>
            <a:picLocks noChangeAspect="1" noChangeArrowheads="1"/>
          </p:cNvPicPr>
          <p:nvPr/>
        </p:nvPicPr>
        <p:blipFill>
          <a:blip r:embed="rId3" cstate="print"/>
          <a:srcRect/>
          <a:stretch>
            <a:fillRect/>
          </a:stretch>
        </p:blipFill>
        <p:spPr bwMode="auto">
          <a:xfrm>
            <a:off x="6157913" y="2133600"/>
            <a:ext cx="2986087" cy="2881719"/>
          </a:xfrm>
          <a:prstGeom prst="rect">
            <a:avLst/>
          </a:prstGeom>
          <a:noFill/>
          <a:ln w="9525">
            <a:noFill/>
            <a:miter lim="800000"/>
            <a:headEnd/>
            <a:tailEnd/>
          </a:ln>
        </p:spPr>
      </p:pic>
      <p:pic>
        <p:nvPicPr>
          <p:cNvPr id="54275" name="Picture 3"/>
          <p:cNvPicPr>
            <a:picLocks noChangeAspect="1" noChangeArrowheads="1"/>
          </p:cNvPicPr>
          <p:nvPr/>
        </p:nvPicPr>
        <p:blipFill>
          <a:blip r:embed="rId4" cstate="print"/>
          <a:srcRect/>
          <a:stretch>
            <a:fillRect/>
          </a:stretch>
        </p:blipFill>
        <p:spPr bwMode="auto">
          <a:xfrm>
            <a:off x="3048000" y="1828800"/>
            <a:ext cx="3200400" cy="3181388"/>
          </a:xfrm>
          <a:prstGeom prst="rect">
            <a:avLst/>
          </a:prstGeom>
          <a:noFill/>
          <a:ln w="9525">
            <a:noFill/>
            <a:miter lim="800000"/>
            <a:headEnd/>
            <a:tailEnd/>
          </a:ln>
        </p:spPr>
      </p:pic>
      <p:pic>
        <p:nvPicPr>
          <p:cNvPr id="54276" name="Picture 4"/>
          <p:cNvPicPr>
            <a:picLocks noChangeAspect="1" noChangeArrowheads="1"/>
          </p:cNvPicPr>
          <p:nvPr/>
        </p:nvPicPr>
        <p:blipFill>
          <a:blip r:embed="rId5" cstate="print"/>
          <a:srcRect/>
          <a:stretch>
            <a:fillRect/>
          </a:stretch>
        </p:blipFill>
        <p:spPr bwMode="auto">
          <a:xfrm>
            <a:off x="228600" y="1524000"/>
            <a:ext cx="3273525" cy="3581400"/>
          </a:xfrm>
          <a:prstGeom prst="rect">
            <a:avLst/>
          </a:prstGeom>
          <a:noFill/>
          <a:ln w="9525">
            <a:noFill/>
            <a:miter lim="800000"/>
            <a:headEnd/>
            <a:tailEnd/>
          </a:ln>
        </p:spPr>
      </p:pic>
      <p:sp>
        <p:nvSpPr>
          <p:cNvPr id="6" name="Rectangle 5"/>
          <p:cNvSpPr/>
          <p:nvPr/>
        </p:nvSpPr>
        <p:spPr>
          <a:xfrm>
            <a:off x="2057400" y="4876800"/>
            <a:ext cx="4572000" cy="2308324"/>
          </a:xfrm>
          <a:prstGeom prst="rect">
            <a:avLst/>
          </a:prstGeom>
          <a:ln>
            <a:solidFill>
              <a:schemeClr val="tx1"/>
            </a:solidFill>
          </a:ln>
          <a:effectLst>
            <a:outerShdw blurRad="50800" dist="38100" dir="5400000" algn="t" rotWithShape="0">
              <a:prstClr val="black">
                <a:alpha val="40000"/>
              </a:prstClr>
            </a:outerShdw>
          </a:effectLst>
        </p:spPr>
        <p:txBody>
          <a:bodyPr>
            <a:spAutoFit/>
          </a:bodyPr>
          <a:lstStyle/>
          <a:p>
            <a:r>
              <a:rPr lang="en-US" dirty="0" smtClean="0"/>
              <a:t>2. Use a combination of drawing, dictating, and</a:t>
            </a:r>
          </a:p>
          <a:p>
            <a:r>
              <a:rPr lang="en-US" dirty="0" smtClean="0"/>
              <a:t>writing to compose informative/explanatory</a:t>
            </a:r>
          </a:p>
          <a:p>
            <a:r>
              <a:rPr lang="en-US" dirty="0" smtClean="0"/>
              <a:t>texts in which they name what they are writing about and supply some information about the topic.</a:t>
            </a:r>
          </a:p>
          <a:p>
            <a:endParaRPr lang="en-US" b="1" dirty="0" smtClean="0"/>
          </a:p>
        </p:txBody>
      </p:sp>
      <p:sp>
        <p:nvSpPr>
          <p:cNvPr id="8" name="Rectangle 7"/>
          <p:cNvSpPr/>
          <p:nvPr/>
        </p:nvSpPr>
        <p:spPr>
          <a:xfrm>
            <a:off x="4495800" y="304800"/>
            <a:ext cx="4191000" cy="1477328"/>
          </a:xfrm>
          <a:prstGeom prst="rect">
            <a:avLst/>
          </a:prstGeom>
          <a:ln>
            <a:solidFill>
              <a:schemeClr val="tx1"/>
            </a:solidFill>
          </a:ln>
          <a:effectLst>
            <a:outerShdw blurRad="50800" dist="38100" dir="5400000" algn="t" rotWithShape="0">
              <a:prstClr val="black">
                <a:alpha val="40000"/>
              </a:prstClr>
            </a:outerShdw>
          </a:effectLst>
        </p:spPr>
        <p:txBody>
          <a:bodyPr wrap="square">
            <a:spAutoFit/>
          </a:bodyPr>
          <a:lstStyle/>
          <a:p>
            <a:r>
              <a:rPr lang="en-US" dirty="0" smtClean="0"/>
              <a:t>8. With guidance and support from adults,</a:t>
            </a:r>
          </a:p>
          <a:p>
            <a:r>
              <a:rPr lang="en-US" dirty="0" smtClean="0"/>
              <a:t>recall information from experiences or gather information from provided sources to answer a question.</a:t>
            </a:r>
          </a:p>
          <a:p>
            <a:endParaRPr lang="en-US" b="1" dirty="0" smtClean="0"/>
          </a:p>
        </p:txBody>
      </p:sp>
    </p:spTree>
    <p:extLst>
      <p:ext uri="{BB962C8B-B14F-4D97-AF65-F5344CB8AC3E}">
        <p14:creationId xmlns:p14="http://schemas.microsoft.com/office/powerpoint/2010/main" xmlns="" val="250408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427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54276"/>
                                        </p:tgtEl>
                                      </p:cBhvr>
                                      <p:by x="50000" y="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54275"/>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54275"/>
                                        </p:tgtEl>
                                      </p:cBhvr>
                                      <p:by x="50000" y="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54274"/>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nodeType="clickEffect">
                                  <p:stCondLst>
                                    <p:cond delay="0"/>
                                  </p:stCondLst>
                                  <p:childTnLst>
                                    <p:animScale>
                                      <p:cBhvr>
                                        <p:cTn id="26" dur="2000" fill="hold"/>
                                        <p:tgtEl>
                                          <p:spTgt spid="54274"/>
                                        </p:tgtEl>
                                      </p:cBhvr>
                                      <p:by x="50000" y="50000"/>
                                    </p:animScale>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dissolve">
                                      <p:cBhvr>
                                        <p:cTn id="3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rmAutofit/>
          </a:bodyPr>
          <a:lstStyle/>
          <a:p>
            <a:r>
              <a:rPr lang="en-US" sz="2400" dirty="0" smtClean="0">
                <a:latin typeface="Baskerville Old Face"/>
                <a:cs typeface="Baskerville Old Face"/>
              </a:rPr>
              <a:t>Presented by the</a:t>
            </a:r>
            <a:br>
              <a:rPr lang="en-US" sz="2400" dirty="0" smtClean="0">
                <a:latin typeface="Baskerville Old Face"/>
                <a:cs typeface="Baskerville Old Face"/>
              </a:rPr>
            </a:br>
            <a:r>
              <a:rPr lang="en-US" b="1" dirty="0" smtClean="0">
                <a:solidFill>
                  <a:srgbClr val="008000"/>
                </a:solidFill>
                <a:latin typeface="Baskerville Old Face"/>
                <a:cs typeface="Baskerville Old Face"/>
              </a:rPr>
              <a:t>Vermont Writing Collaborative</a:t>
            </a:r>
            <a:endParaRPr lang="en-US" b="1" dirty="0">
              <a:solidFill>
                <a:srgbClr val="008000"/>
              </a:solidFill>
              <a:latin typeface="Baskerville Old Face"/>
              <a:cs typeface="Baskerville Old Face"/>
            </a:endParaRPr>
          </a:p>
        </p:txBody>
      </p:sp>
      <p:sp>
        <p:nvSpPr>
          <p:cNvPr id="3" name="Content Placeholder 2"/>
          <p:cNvSpPr>
            <a:spLocks noGrp="1"/>
          </p:cNvSpPr>
          <p:nvPr>
            <p:ph idx="1"/>
          </p:nvPr>
        </p:nvSpPr>
        <p:spPr>
          <a:xfrm>
            <a:off x="457200" y="1600200"/>
            <a:ext cx="4648200" cy="4525963"/>
          </a:xfrm>
        </p:spPr>
        <p:txBody>
          <a:bodyPr/>
          <a:lstStyle/>
          <a:p>
            <a:pPr marL="0" indent="0">
              <a:buNone/>
            </a:pPr>
            <a:endParaRPr lang="en-US" dirty="0" smtClean="0">
              <a:latin typeface="Baskerville Old Face"/>
              <a:cs typeface="Baskerville Old Face"/>
            </a:endParaRPr>
          </a:p>
          <a:p>
            <a:pPr marL="0" indent="0">
              <a:buNone/>
            </a:pPr>
            <a:endParaRPr lang="en-US" dirty="0">
              <a:latin typeface="Baskerville Old Face"/>
              <a:cs typeface="Baskerville Old Face"/>
            </a:endParaRPr>
          </a:p>
          <a:p>
            <a:pPr marL="0" indent="0">
              <a:buNone/>
            </a:pPr>
            <a:r>
              <a:rPr lang="en-US" dirty="0" smtClean="0">
                <a:latin typeface="Baskerville Old Face"/>
                <a:cs typeface="Baskerville Old Face"/>
              </a:rPr>
              <a:t>Joey Hawkins</a:t>
            </a:r>
          </a:p>
          <a:p>
            <a:pPr marL="0" indent="0">
              <a:buNone/>
            </a:pPr>
            <a:r>
              <a:rPr lang="en-US" dirty="0" smtClean="0">
                <a:latin typeface="Baskerville Old Face"/>
                <a:cs typeface="Baskerville Old Face"/>
                <a:hlinkClick r:id="rId2"/>
              </a:rPr>
              <a:t>joeylornell@gmail.com</a:t>
            </a:r>
            <a:endParaRPr lang="en-US" dirty="0" smtClean="0">
              <a:latin typeface="Baskerville Old Face"/>
              <a:cs typeface="Baskerville Old Face"/>
            </a:endParaRPr>
          </a:p>
          <a:p>
            <a:pPr marL="0" indent="0">
              <a:buNone/>
            </a:pPr>
            <a:endParaRPr lang="en-US" dirty="0">
              <a:latin typeface="Baskerville Old Face"/>
              <a:cs typeface="Baskerville Old Face"/>
            </a:endParaRPr>
          </a:p>
          <a:p>
            <a:pPr marL="0" indent="0">
              <a:buNone/>
            </a:pPr>
            <a:r>
              <a:rPr lang="en-US" dirty="0" smtClean="0">
                <a:latin typeface="Baskerville Old Face"/>
                <a:cs typeface="Baskerville Old Face"/>
              </a:rPr>
              <a:t>Kristin Armstrong</a:t>
            </a:r>
          </a:p>
          <a:p>
            <a:pPr marL="0" indent="0">
              <a:buNone/>
            </a:pPr>
            <a:r>
              <a:rPr lang="en-US" u="sng" dirty="0">
                <a:solidFill>
                  <a:srgbClr val="0000FF"/>
                </a:solidFill>
                <a:latin typeface="Baskerville"/>
                <a:cs typeface="Baskerville"/>
              </a:rPr>
              <a:t>kra888@hotmail.com</a:t>
            </a:r>
          </a:p>
          <a:p>
            <a:pPr marL="0" indent="0">
              <a:buNone/>
            </a:pPr>
            <a:endParaRPr lang="en-US" dirty="0"/>
          </a:p>
        </p:txBody>
      </p:sp>
      <p:pic>
        <p:nvPicPr>
          <p:cNvPr id="4" name="Picture 3"/>
          <p:cNvPicPr>
            <a:picLocks noChangeAspect="1"/>
          </p:cNvPicPr>
          <p:nvPr/>
        </p:nvPicPr>
        <p:blipFill>
          <a:blip r:embed="rId3" cstate="print"/>
          <a:stretch>
            <a:fillRect/>
          </a:stretch>
        </p:blipFill>
        <p:spPr>
          <a:xfrm>
            <a:off x="5105400" y="2286000"/>
            <a:ext cx="3708400" cy="4381500"/>
          </a:xfrm>
          <a:prstGeom prst="rect">
            <a:avLst/>
          </a:prstGeom>
        </p:spPr>
      </p:pic>
    </p:spTree>
    <p:extLst>
      <p:ext uri="{BB962C8B-B14F-4D97-AF65-F5344CB8AC3E}">
        <p14:creationId xmlns:p14="http://schemas.microsoft.com/office/powerpoint/2010/main" xmlns="" val="38114640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solidFill>
                  <a:srgbClr val="C00000"/>
                </a:solidFill>
              </a:rPr>
              <a:t>Guided Close Reading:</a:t>
            </a:r>
            <a:br>
              <a:rPr lang="en-US" b="1" dirty="0" smtClean="0">
                <a:solidFill>
                  <a:srgbClr val="C00000"/>
                </a:solidFill>
              </a:rPr>
            </a:br>
            <a:endParaRPr lang="en-US" b="1" dirty="0">
              <a:solidFill>
                <a:srgbClr val="C0000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28600" y="533400"/>
            <a:ext cx="8722417" cy="5676038"/>
          </a:xfrm>
          <a:prstGeom prst="rect">
            <a:avLst/>
          </a:prstGeom>
          <a:effectLst>
            <a:softEdge rad="635000"/>
          </a:effectLst>
        </p:spPr>
      </p:pic>
      <p:sp>
        <p:nvSpPr>
          <p:cNvPr id="5" name="Rectangle 4"/>
          <p:cNvSpPr/>
          <p:nvPr/>
        </p:nvSpPr>
        <p:spPr>
          <a:xfrm>
            <a:off x="762000" y="1143000"/>
            <a:ext cx="8077200" cy="1754326"/>
          </a:xfrm>
          <a:prstGeom prst="rect">
            <a:avLst/>
          </a:prstGeom>
        </p:spPr>
        <p:txBody>
          <a:bodyPr wrap="square">
            <a:spAutoFit/>
          </a:bodyPr>
          <a:lstStyle/>
          <a:p>
            <a:pPr>
              <a:buNone/>
            </a:pPr>
            <a:r>
              <a:rPr lang="en-US" sz="3600" dirty="0" smtClean="0">
                <a:solidFill>
                  <a:schemeClr val="bg1"/>
                </a:solidFill>
              </a:rPr>
              <a:t>Crafting sets of text dependent questions</a:t>
            </a:r>
          </a:p>
          <a:p>
            <a:pPr>
              <a:buNone/>
            </a:pPr>
            <a:r>
              <a:rPr lang="en-US" sz="3600" dirty="0" smtClean="0">
                <a:solidFill>
                  <a:schemeClr val="bg1"/>
                </a:solidFill>
              </a:rPr>
              <a:t>that  deepen understanding and develop</a:t>
            </a:r>
          </a:p>
          <a:p>
            <a:pPr>
              <a:buNone/>
            </a:pPr>
            <a:r>
              <a:rPr lang="en-US" sz="3600" dirty="0" smtClean="0">
                <a:solidFill>
                  <a:schemeClr val="bg1"/>
                </a:solidFill>
              </a:rPr>
              <a:t>skill in Close Reading. </a:t>
            </a:r>
            <a:endParaRPr lang="en-US" sz="36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extLst>
              <a:ext uri="{28A0092B-C50C-407E-A947-70E740481C1C}">
                <a14:useLocalDpi xmlns:a14="http://schemas.microsoft.com/office/drawing/2010/main" xmlns="" val="0"/>
              </a:ext>
            </a:extLst>
          </a:blip>
          <a:stretch>
            <a:fillRect/>
          </a:stretch>
        </p:blipFill>
        <p:spPr>
          <a:xfrm>
            <a:off x="457200" y="838200"/>
            <a:ext cx="3776091" cy="4550790"/>
          </a:xfrm>
          <a:prstGeom prst="rect">
            <a:avLst/>
          </a:prstGeom>
          <a:solidFill>
            <a:scrgbClr r="0" g="0" b="0">
              <a:alpha val="0"/>
            </a:scrgbClr>
          </a:solidFill>
        </p:spPr>
      </p:pic>
      <p:sp>
        <p:nvSpPr>
          <p:cNvPr id="5" name="TextBox 4"/>
          <p:cNvSpPr txBox="1"/>
          <p:nvPr/>
        </p:nvSpPr>
        <p:spPr>
          <a:xfrm>
            <a:off x="4648200" y="914400"/>
            <a:ext cx="4038600" cy="1938992"/>
          </a:xfrm>
          <a:prstGeom prst="rect">
            <a:avLst/>
          </a:prstGeom>
          <a:noFill/>
        </p:spPr>
        <p:txBody>
          <a:bodyPr wrap="square" rtlCol="0">
            <a:spAutoFit/>
          </a:bodyPr>
          <a:lstStyle/>
          <a:p>
            <a:r>
              <a:rPr lang="en-US" sz="2400" b="1" dirty="0" smtClean="0"/>
              <a:t>Enduring Understanding: </a:t>
            </a:r>
            <a:endParaRPr lang="en-US" sz="2400" dirty="0" smtClean="0"/>
          </a:p>
          <a:p>
            <a:r>
              <a:rPr lang="en-US" sz="2400" b="1" dirty="0" smtClean="0"/>
              <a:t> </a:t>
            </a:r>
            <a:r>
              <a:rPr lang="en-US" sz="2400" dirty="0" smtClean="0"/>
              <a:t>Patterns in the appearance of the moon in the sky can be observed, described, and predicted.</a:t>
            </a:r>
            <a:endParaRPr lang="en-US" sz="2400" dirty="0"/>
          </a:p>
        </p:txBody>
      </p:sp>
      <p:sp>
        <p:nvSpPr>
          <p:cNvPr id="8" name="TextBox 7"/>
          <p:cNvSpPr txBox="1"/>
          <p:nvPr/>
        </p:nvSpPr>
        <p:spPr>
          <a:xfrm>
            <a:off x="4648200" y="3352800"/>
            <a:ext cx="3962400" cy="1846659"/>
          </a:xfrm>
          <a:prstGeom prst="rect">
            <a:avLst/>
          </a:prstGeom>
          <a:noFill/>
        </p:spPr>
        <p:txBody>
          <a:bodyPr wrap="square" rtlCol="0">
            <a:spAutoFit/>
          </a:bodyPr>
          <a:lstStyle/>
          <a:p>
            <a:r>
              <a:rPr lang="en-US" sz="2400" b="1" dirty="0" smtClean="0"/>
              <a:t>FOCUSING QUESTION:</a:t>
            </a:r>
            <a:r>
              <a:rPr lang="en-US" sz="2400" dirty="0" smtClean="0"/>
              <a:t/>
            </a:r>
            <a:br>
              <a:rPr lang="en-US" sz="2400" dirty="0" smtClean="0"/>
            </a:br>
            <a:r>
              <a:rPr lang="en-US" sz="2400" dirty="0" smtClean="0"/>
              <a:t>When you look at the moon, how does the shape seem to change over time?</a:t>
            </a:r>
          </a:p>
          <a:p>
            <a:endParaRPr lang="en-US" dirty="0"/>
          </a:p>
        </p:txBody>
      </p:sp>
      <p:sp>
        <p:nvSpPr>
          <p:cNvPr id="9" name="TextBox 8"/>
          <p:cNvSpPr txBox="1"/>
          <p:nvPr/>
        </p:nvSpPr>
        <p:spPr>
          <a:xfrm>
            <a:off x="304800" y="228600"/>
            <a:ext cx="7924800" cy="523220"/>
          </a:xfrm>
          <a:prstGeom prst="rect">
            <a:avLst/>
          </a:prstGeom>
          <a:noFill/>
        </p:spPr>
        <p:txBody>
          <a:bodyPr wrap="square" rtlCol="0">
            <a:spAutoFit/>
          </a:bodyPr>
          <a:lstStyle/>
          <a:p>
            <a:r>
              <a:rPr lang="en-US" sz="2800" i="1" dirty="0" smtClean="0"/>
              <a:t>Begin with a complex text and a “Big Idea”…</a:t>
            </a:r>
            <a:endParaRPr lang="en-US" sz="28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3" cstate="print">
            <a:extLst>
              <a:ext uri="{28A0092B-C50C-407E-A947-70E740481C1C}">
                <a14:useLocalDpi xmlns:a14="http://schemas.microsoft.com/office/drawing/2010/main" xmlns="" val="0"/>
              </a:ext>
            </a:extLst>
          </a:blip>
          <a:stretch>
            <a:fillRect/>
          </a:stretch>
        </p:blipFill>
        <p:spPr>
          <a:xfrm>
            <a:off x="3810000" y="1752600"/>
            <a:ext cx="4343401" cy="4810459"/>
          </a:xfrm>
          <a:prstGeom prst="rect">
            <a:avLst/>
          </a:prstGeom>
          <a:solidFill>
            <a:scrgbClr r="0" g="0" b="0">
              <a:alpha val="0"/>
            </a:scrgbClr>
          </a:solidFill>
        </p:spPr>
      </p:pic>
      <p:pic>
        <p:nvPicPr>
          <p:cNvPr id="4" name="Picture 3"/>
          <p:cNvPicPr>
            <a:picLocks/>
          </p:cNvPicPr>
          <p:nvPr/>
        </p:nvPicPr>
        <p:blipFill>
          <a:blip r:embed="rId4" cstate="print">
            <a:extLst>
              <a:ext uri="{28A0092B-C50C-407E-A947-70E740481C1C}">
                <a14:useLocalDpi xmlns:a14="http://schemas.microsoft.com/office/drawing/2010/main" xmlns="" val="0"/>
              </a:ext>
            </a:extLst>
          </a:blip>
          <a:stretch>
            <a:fillRect/>
          </a:stretch>
        </p:blipFill>
        <p:spPr>
          <a:xfrm>
            <a:off x="457200" y="457200"/>
            <a:ext cx="3471291" cy="3941190"/>
          </a:xfrm>
          <a:prstGeom prst="rect">
            <a:avLst/>
          </a:prstGeom>
          <a:solidFill>
            <a:scrgbClr r="0" g="0" b="0">
              <a:alpha val="0"/>
            </a:scrgbClr>
          </a:solidFill>
        </p:spPr>
      </p:pic>
      <p:sp>
        <p:nvSpPr>
          <p:cNvPr id="7" name="TextBox 6"/>
          <p:cNvSpPr txBox="1"/>
          <p:nvPr/>
        </p:nvSpPr>
        <p:spPr>
          <a:xfrm>
            <a:off x="304800" y="4572000"/>
            <a:ext cx="2819400" cy="1923604"/>
          </a:xfrm>
          <a:prstGeom prst="rect">
            <a:avLst/>
          </a:prstGeom>
          <a:noFill/>
        </p:spPr>
        <p:txBody>
          <a:bodyPr vert="horz" wrap="square" rtlCol="0">
            <a:spAutoFit/>
          </a:bodyPr>
          <a:lstStyle/>
          <a:p>
            <a:r>
              <a:rPr lang="en-US" sz="1200" dirty="0" smtClean="0">
                <a:latin typeface="Palatino Linotype - 21"/>
              </a:rPr>
              <a:t>Text used with permission from the publisher:</a:t>
            </a:r>
          </a:p>
          <a:p>
            <a:endParaRPr lang="en-US" sz="1500" dirty="0" smtClean="0">
              <a:latin typeface="Palatino Linotype - 21"/>
            </a:endParaRPr>
          </a:p>
          <a:p>
            <a:r>
              <a:rPr lang="en-US" sz="1000" dirty="0" smtClean="0">
                <a:latin typeface="Palatino Linotype - 21"/>
              </a:rPr>
              <a:t>Fa</a:t>
            </a:r>
            <a:r>
              <a:rPr lang="en-US" sz="1000" i="1" u="sng" dirty="0" smtClean="0">
                <a:latin typeface="Palatino Linotype - 21"/>
              </a:rPr>
              <a:t>ces of the Moon</a:t>
            </a:r>
          </a:p>
          <a:p>
            <a:r>
              <a:rPr lang="en-US" sz="1000" i="1" u="sng" dirty="0" smtClean="0">
                <a:latin typeface="Palatino Linotype - 21"/>
              </a:rPr>
              <a:t>T</a:t>
            </a:r>
            <a:r>
              <a:rPr lang="en-US" sz="1000" dirty="0" smtClean="0">
                <a:latin typeface="Palatino Linotype - 21"/>
              </a:rPr>
              <a:t>ext copyright 2009 by Bob </a:t>
            </a:r>
            <a:r>
              <a:rPr lang="en-US" sz="1000" dirty="0" err="1" smtClean="0">
                <a:latin typeface="Palatino Linotype - 21"/>
              </a:rPr>
              <a:t>Crelin</a:t>
            </a:r>
            <a:endParaRPr lang="en-US" sz="1000" dirty="0" smtClean="0">
              <a:latin typeface="Palatino Linotype - 21"/>
            </a:endParaRPr>
          </a:p>
          <a:p>
            <a:r>
              <a:rPr lang="en-US" sz="1000" dirty="0" smtClean="0">
                <a:latin typeface="Palatino Linotype - 21"/>
              </a:rPr>
              <a:t>Illustrations copyright 2009 by Leslie Evans</a:t>
            </a:r>
          </a:p>
          <a:p>
            <a:r>
              <a:rPr lang="en-US" sz="1000" dirty="0" err="1" smtClean="0">
                <a:latin typeface="Palatino Linotype - 21"/>
              </a:rPr>
              <a:t>Charlesbridge</a:t>
            </a:r>
            <a:r>
              <a:rPr lang="en-US" sz="1000" dirty="0" smtClean="0">
                <a:latin typeface="Palatino Linotype - 21"/>
              </a:rPr>
              <a:t> Publishing, Inc. </a:t>
            </a:r>
          </a:p>
          <a:p>
            <a:r>
              <a:rPr lang="en-US" sz="1000" dirty="0" smtClean="0">
                <a:latin typeface="Palatino Linotype - 21"/>
              </a:rPr>
              <a:t>85 Main Street</a:t>
            </a:r>
          </a:p>
          <a:p>
            <a:r>
              <a:rPr lang="en-US" sz="1000" dirty="0" smtClean="0">
                <a:latin typeface="Palatino Linotype - 21"/>
              </a:rPr>
              <a:t>Watertown, MA  02472</a:t>
            </a:r>
          </a:p>
          <a:p>
            <a:r>
              <a:rPr lang="en-US" sz="1000" dirty="0" smtClean="0">
                <a:latin typeface="Palatino Linotype - 21"/>
              </a:rPr>
              <a:t>(617) 926-0329</a:t>
            </a:r>
          </a:p>
          <a:p>
            <a:r>
              <a:rPr lang="en-US" sz="1000" dirty="0" smtClean="0">
                <a:latin typeface="Palatino Linotype - 21"/>
              </a:rPr>
              <a:t>www.charlesbridge.com</a:t>
            </a:r>
            <a:endParaRPr lang="en-US" sz="1000" dirty="0">
              <a:latin typeface="Palatino Linotype - 21"/>
            </a:endParaRPr>
          </a:p>
        </p:txBody>
      </p:sp>
      <p:sp>
        <p:nvSpPr>
          <p:cNvPr id="8" name="TextBox 7"/>
          <p:cNvSpPr txBox="1"/>
          <p:nvPr/>
        </p:nvSpPr>
        <p:spPr>
          <a:xfrm>
            <a:off x="4191000" y="0"/>
            <a:ext cx="4953000" cy="1631216"/>
          </a:xfrm>
          <a:prstGeom prst="rect">
            <a:avLst/>
          </a:prstGeom>
          <a:noFill/>
        </p:spPr>
        <p:txBody>
          <a:bodyPr wrap="square" rtlCol="0">
            <a:spAutoFit/>
          </a:bodyPr>
          <a:lstStyle/>
          <a:p>
            <a:r>
              <a:rPr lang="en-US" sz="2000" b="1" i="1" dirty="0"/>
              <a:t>Close your eyes and listen as your teacher reads the poem aloud. Then your teacher will guide you in carefully rereading and discussing each stanza in order to answer our focusing question.</a:t>
            </a:r>
            <a:endParaRPr lang="en-US" sz="2000" b="1" dirty="0"/>
          </a:p>
        </p:txBody>
      </p:sp>
      <p:sp>
        <p:nvSpPr>
          <p:cNvPr id="9" name="TextBox 8"/>
          <p:cNvSpPr txBox="1"/>
          <p:nvPr/>
        </p:nvSpPr>
        <p:spPr>
          <a:xfrm>
            <a:off x="4114800" y="3200400"/>
            <a:ext cx="2971800" cy="1077218"/>
          </a:xfrm>
          <a:prstGeom prst="rect">
            <a:avLst/>
          </a:prstGeom>
          <a:noFill/>
        </p:spPr>
        <p:txBody>
          <a:bodyPr wrap="square" rtlCol="0">
            <a:spAutoFit/>
          </a:bodyPr>
          <a:lstStyle/>
          <a:p>
            <a:r>
              <a:rPr lang="en-US" sz="4000" b="1" dirty="0" smtClean="0">
                <a:solidFill>
                  <a:srgbClr val="FF0000"/>
                </a:solidFill>
              </a:rPr>
              <a:t>Read… </a:t>
            </a:r>
          </a:p>
          <a:p>
            <a:r>
              <a:rPr lang="en-US" sz="2400" b="1" dirty="0" smtClean="0">
                <a:solidFill>
                  <a:srgbClr val="FF0000"/>
                </a:solidFill>
              </a:rPr>
              <a:t>multiple times!</a:t>
            </a:r>
            <a:endParaRPr lang="en-US" sz="2400" b="1" dirty="0">
              <a:solidFill>
                <a:srgbClr val="FF0000"/>
              </a:solidFill>
            </a:endParaRPr>
          </a:p>
        </p:txBody>
      </p:sp>
    </p:spTree>
    <p:extLst>
      <p:ext uri="{BB962C8B-B14F-4D97-AF65-F5344CB8AC3E}">
        <p14:creationId xmlns:p14="http://schemas.microsoft.com/office/powerpoint/2010/main" xmlns="" val="37236267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2" cstate="print">
            <a:extLst>
              <a:ext uri="{28A0092B-C50C-407E-A947-70E740481C1C}">
                <a14:useLocalDpi xmlns:a14="http://schemas.microsoft.com/office/drawing/2010/main" xmlns="" val="0"/>
              </a:ext>
            </a:extLst>
          </a:blip>
          <a:stretch>
            <a:fillRect/>
          </a:stretch>
        </p:blipFill>
        <p:spPr>
          <a:xfrm>
            <a:off x="990600" y="0"/>
            <a:ext cx="7086600" cy="6858000"/>
          </a:xfrm>
          <a:prstGeom prst="rect">
            <a:avLst/>
          </a:prstGeom>
          <a:solidFill>
            <a:scrgbClr r="0" g="0" b="0">
              <a:alpha val="0"/>
            </a:scrgbClr>
          </a:solidFill>
          <a:effectLst>
            <a:softEdge rad="635000"/>
          </a:effectLst>
        </p:spPr>
      </p:pic>
      <p:sp>
        <p:nvSpPr>
          <p:cNvPr id="2" name="TextBox 1"/>
          <p:cNvSpPr txBox="1"/>
          <p:nvPr/>
        </p:nvSpPr>
        <p:spPr>
          <a:xfrm>
            <a:off x="2514600" y="304800"/>
            <a:ext cx="5791200" cy="7017306"/>
          </a:xfrm>
          <a:prstGeom prst="rect">
            <a:avLst/>
          </a:prstGeom>
          <a:noFill/>
        </p:spPr>
        <p:txBody>
          <a:bodyPr wrap="square" rtlCol="0">
            <a:spAutoFit/>
          </a:bodyPr>
          <a:lstStyle/>
          <a:p>
            <a:r>
              <a:rPr lang="en-US" b="1" i="1" dirty="0">
                <a:solidFill>
                  <a:schemeClr val="bg1"/>
                </a:solidFill>
              </a:rPr>
              <a:t>Excerpts from</a:t>
            </a:r>
            <a:endParaRPr lang="en-US" b="1" dirty="0">
              <a:solidFill>
                <a:schemeClr val="bg1"/>
              </a:solidFill>
            </a:endParaRPr>
          </a:p>
          <a:p>
            <a:r>
              <a:rPr lang="en-US" b="1" dirty="0">
                <a:solidFill>
                  <a:schemeClr val="bg1"/>
                </a:solidFill>
              </a:rPr>
              <a:t>Faces of the Moon</a:t>
            </a:r>
          </a:p>
          <a:p>
            <a:r>
              <a:rPr lang="en-US" b="1" dirty="0">
                <a:solidFill>
                  <a:schemeClr val="bg1"/>
                </a:solidFill>
              </a:rPr>
              <a:t>by Bob </a:t>
            </a:r>
            <a:r>
              <a:rPr lang="en-US" b="1" dirty="0" err="1">
                <a:solidFill>
                  <a:schemeClr val="bg1"/>
                </a:solidFill>
              </a:rPr>
              <a:t>Crelin</a:t>
            </a:r>
            <a:endParaRPr lang="en-US" b="1" dirty="0">
              <a:solidFill>
                <a:schemeClr val="bg1"/>
              </a:solidFill>
            </a:endParaRPr>
          </a:p>
          <a:p>
            <a:r>
              <a:rPr lang="en-US" b="1" dirty="0">
                <a:solidFill>
                  <a:schemeClr val="bg1"/>
                </a:solidFill>
              </a:rPr>
              <a:t> </a:t>
            </a:r>
          </a:p>
          <a:p>
            <a:r>
              <a:rPr lang="en-US" b="1" dirty="0">
                <a:solidFill>
                  <a:schemeClr val="bg1"/>
                </a:solidFill>
              </a:rPr>
              <a:t>Do you wonder, when you see the Moon,</a:t>
            </a:r>
          </a:p>
          <a:p>
            <a:r>
              <a:rPr lang="en-US" b="1" dirty="0">
                <a:solidFill>
                  <a:schemeClr val="bg1"/>
                </a:solidFill>
              </a:rPr>
              <a:t>at dusk or dawn or midday noon,</a:t>
            </a:r>
          </a:p>
          <a:p>
            <a:r>
              <a:rPr lang="en-US" b="1" dirty="0">
                <a:solidFill>
                  <a:schemeClr val="bg1"/>
                </a:solidFill>
              </a:rPr>
              <a:t>just why her face is curved, or round,</a:t>
            </a:r>
          </a:p>
          <a:p>
            <a:r>
              <a:rPr lang="en-US" b="1" dirty="0">
                <a:solidFill>
                  <a:schemeClr val="bg1"/>
                </a:solidFill>
              </a:rPr>
              <a:t>or why she sometimes can’t be found?</a:t>
            </a:r>
          </a:p>
          <a:p>
            <a:r>
              <a:rPr lang="en-US" b="1" dirty="0">
                <a:solidFill>
                  <a:schemeClr val="bg1"/>
                </a:solidFill>
              </a:rPr>
              <a:t> </a:t>
            </a:r>
          </a:p>
          <a:p>
            <a:r>
              <a:rPr lang="en-US" b="1" dirty="0">
                <a:solidFill>
                  <a:schemeClr val="bg1"/>
                </a:solidFill>
              </a:rPr>
              <a:t>Each month the Moon transforms her face,</a:t>
            </a:r>
          </a:p>
          <a:p>
            <a:r>
              <a:rPr lang="en-US" b="1" dirty="0">
                <a:solidFill>
                  <a:schemeClr val="bg1"/>
                </a:solidFill>
              </a:rPr>
              <a:t>which grows and shrinks at steady pace.</a:t>
            </a:r>
          </a:p>
          <a:p>
            <a:r>
              <a:rPr lang="en-US" b="1" dirty="0">
                <a:solidFill>
                  <a:schemeClr val="bg1"/>
                </a:solidFill>
              </a:rPr>
              <a:t>Her changing looks reveal her place</a:t>
            </a:r>
          </a:p>
          <a:p>
            <a:r>
              <a:rPr lang="en-US" b="1" dirty="0">
                <a:solidFill>
                  <a:schemeClr val="bg1"/>
                </a:solidFill>
              </a:rPr>
              <a:t>in orbit ‘round our globe.</a:t>
            </a:r>
          </a:p>
          <a:p>
            <a:r>
              <a:rPr lang="en-US" b="1" dirty="0">
                <a:solidFill>
                  <a:schemeClr val="bg1"/>
                </a:solidFill>
              </a:rPr>
              <a:t> </a:t>
            </a:r>
          </a:p>
          <a:p>
            <a:r>
              <a:rPr lang="en-US" b="1" dirty="0">
                <a:solidFill>
                  <a:schemeClr val="bg1"/>
                </a:solidFill>
              </a:rPr>
              <a:t>From night to night and day to day,</a:t>
            </a:r>
          </a:p>
          <a:p>
            <a:r>
              <a:rPr lang="en-US" b="1" dirty="0">
                <a:solidFill>
                  <a:schemeClr val="bg1"/>
                </a:solidFill>
              </a:rPr>
              <a:t>she’ll wax (or grow), then fade away.</a:t>
            </a:r>
          </a:p>
          <a:p>
            <a:r>
              <a:rPr lang="en-US" b="1" dirty="0">
                <a:solidFill>
                  <a:schemeClr val="bg1"/>
                </a:solidFill>
              </a:rPr>
              <a:t>Each phase has earned a name we say</a:t>
            </a:r>
          </a:p>
          <a:p>
            <a:r>
              <a:rPr lang="en-US" b="1" dirty="0">
                <a:solidFill>
                  <a:schemeClr val="bg1"/>
                </a:solidFill>
              </a:rPr>
              <a:t>as light and shadows change.</a:t>
            </a:r>
          </a:p>
          <a:p>
            <a:r>
              <a:rPr lang="en-US" b="1" dirty="0">
                <a:solidFill>
                  <a:schemeClr val="bg1"/>
                </a:solidFill>
              </a:rPr>
              <a:t> </a:t>
            </a:r>
          </a:p>
          <a:p>
            <a:r>
              <a:rPr lang="en-US" b="1" dirty="0">
                <a:solidFill>
                  <a:schemeClr val="bg1"/>
                </a:solidFill>
              </a:rPr>
              <a:t>The Moon’s first phase, we call it NEW-</a:t>
            </a:r>
          </a:p>
          <a:p>
            <a:r>
              <a:rPr lang="en-US" b="1" dirty="0">
                <a:solidFill>
                  <a:schemeClr val="bg1"/>
                </a:solidFill>
              </a:rPr>
              <a:t>when Moon’s between the Sun and you.</a:t>
            </a:r>
          </a:p>
          <a:p>
            <a:r>
              <a:rPr lang="en-US" b="1" dirty="0">
                <a:solidFill>
                  <a:schemeClr val="bg1"/>
                </a:solidFill>
              </a:rPr>
              <a:t>her sunlit side is turned away,</a:t>
            </a:r>
          </a:p>
          <a:p>
            <a:r>
              <a:rPr lang="en-US" b="1" dirty="0">
                <a:solidFill>
                  <a:schemeClr val="bg1"/>
                </a:solidFill>
              </a:rPr>
              <a:t>and we can’t see her, night or day.</a:t>
            </a:r>
          </a:p>
          <a:p>
            <a:r>
              <a:rPr lang="en-US" b="1" dirty="0">
                <a:solidFill>
                  <a:schemeClr val="bg1"/>
                </a:solidFill>
              </a:rPr>
              <a:t> </a:t>
            </a:r>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2" cstate="print">
            <a:extLst>
              <a:ext uri="{28A0092B-C50C-407E-A947-70E740481C1C}">
                <a14:useLocalDpi xmlns:a14="http://schemas.microsoft.com/office/drawing/2010/main" xmlns="" val="0"/>
              </a:ext>
            </a:extLst>
          </a:blip>
          <a:stretch>
            <a:fillRect/>
          </a:stretch>
        </p:blipFill>
        <p:spPr>
          <a:xfrm>
            <a:off x="990600" y="0"/>
            <a:ext cx="7086600" cy="6858000"/>
          </a:xfrm>
          <a:prstGeom prst="rect">
            <a:avLst/>
          </a:prstGeom>
          <a:solidFill>
            <a:scrgbClr r="0" g="0" b="0">
              <a:alpha val="0"/>
            </a:scrgbClr>
          </a:solidFill>
          <a:effectLst>
            <a:softEdge rad="635000"/>
          </a:effectLst>
        </p:spPr>
      </p:pic>
      <p:sp>
        <p:nvSpPr>
          <p:cNvPr id="2" name="TextBox 1"/>
          <p:cNvSpPr txBox="1"/>
          <p:nvPr/>
        </p:nvSpPr>
        <p:spPr>
          <a:xfrm>
            <a:off x="2362200" y="381000"/>
            <a:ext cx="5943600" cy="5909310"/>
          </a:xfrm>
          <a:prstGeom prst="rect">
            <a:avLst/>
          </a:prstGeom>
          <a:noFill/>
        </p:spPr>
        <p:txBody>
          <a:bodyPr wrap="square" rtlCol="0">
            <a:spAutoFit/>
          </a:bodyPr>
          <a:lstStyle/>
          <a:p>
            <a:r>
              <a:rPr lang="en-US" b="1" dirty="0">
                <a:solidFill>
                  <a:schemeClr val="bg1"/>
                </a:solidFill>
              </a:rPr>
              <a:t>A few days pass, and Moon’s less shy;</a:t>
            </a:r>
          </a:p>
          <a:p>
            <a:r>
              <a:rPr lang="en-US" b="1" dirty="0">
                <a:solidFill>
                  <a:schemeClr val="bg1"/>
                </a:solidFill>
              </a:rPr>
              <a:t>her smile lights the twilight sky.</a:t>
            </a:r>
          </a:p>
          <a:p>
            <a:r>
              <a:rPr lang="en-US" b="1" dirty="0">
                <a:solidFill>
                  <a:schemeClr val="bg1"/>
                </a:solidFill>
              </a:rPr>
              <a:t>The more her sunlit surface shows,</a:t>
            </a:r>
          </a:p>
          <a:p>
            <a:r>
              <a:rPr lang="en-US" b="1" dirty="0">
                <a:solidFill>
                  <a:schemeClr val="bg1"/>
                </a:solidFill>
              </a:rPr>
              <a:t>the more Moon’s WAXING CRESCENT grows.</a:t>
            </a:r>
          </a:p>
          <a:p>
            <a:r>
              <a:rPr lang="en-US" b="1" dirty="0">
                <a:solidFill>
                  <a:schemeClr val="bg1"/>
                </a:solidFill>
              </a:rPr>
              <a:t> </a:t>
            </a:r>
          </a:p>
          <a:p>
            <a:r>
              <a:rPr lang="en-US" b="1" dirty="0">
                <a:solidFill>
                  <a:schemeClr val="bg1"/>
                </a:solidFill>
              </a:rPr>
              <a:t>We notice Moon’s FIRST QUARTER phase</a:t>
            </a:r>
          </a:p>
          <a:p>
            <a:r>
              <a:rPr lang="en-US" b="1" dirty="0">
                <a:solidFill>
                  <a:schemeClr val="bg1"/>
                </a:solidFill>
              </a:rPr>
              <a:t>around the count of seven days.</a:t>
            </a:r>
          </a:p>
          <a:p>
            <a:r>
              <a:rPr lang="en-US" b="1" dirty="0">
                <a:solidFill>
                  <a:schemeClr val="bg1"/>
                </a:solidFill>
              </a:rPr>
              <a:t>Her western half’s so brightly lit-</a:t>
            </a:r>
          </a:p>
          <a:p>
            <a:r>
              <a:rPr lang="en-US" b="1" dirty="0">
                <a:solidFill>
                  <a:schemeClr val="bg1"/>
                </a:solidFill>
              </a:rPr>
              <a:t>right down the middle, Moon looks split.</a:t>
            </a:r>
          </a:p>
          <a:p>
            <a:r>
              <a:rPr lang="en-US" b="1" dirty="0">
                <a:solidFill>
                  <a:schemeClr val="bg1"/>
                </a:solidFill>
              </a:rPr>
              <a:t> </a:t>
            </a:r>
          </a:p>
          <a:p>
            <a:r>
              <a:rPr lang="en-US" b="1" dirty="0">
                <a:solidFill>
                  <a:schemeClr val="bg1"/>
                </a:solidFill>
              </a:rPr>
              <a:t>Next comes the Moon’s most famous phase,</a:t>
            </a:r>
          </a:p>
          <a:p>
            <a:r>
              <a:rPr lang="en-US" b="1" dirty="0">
                <a:solidFill>
                  <a:schemeClr val="bg1"/>
                </a:solidFill>
              </a:rPr>
              <a:t>around the count of fourteen days.</a:t>
            </a:r>
          </a:p>
          <a:p>
            <a:r>
              <a:rPr lang="en-US" b="1" dirty="0">
                <a:solidFill>
                  <a:schemeClr val="bg1"/>
                </a:solidFill>
              </a:rPr>
              <a:t>her monthly orbit’s halfway done,</a:t>
            </a:r>
          </a:p>
          <a:p>
            <a:r>
              <a:rPr lang="en-US" b="1" dirty="0">
                <a:solidFill>
                  <a:schemeClr val="bg1"/>
                </a:solidFill>
              </a:rPr>
              <a:t>and now she’s opposite the Sun</a:t>
            </a:r>
            <a:r>
              <a:rPr lang="en-US" b="1" dirty="0" smtClean="0">
                <a:solidFill>
                  <a:schemeClr val="bg1"/>
                </a:solidFill>
              </a:rPr>
              <a:t>.</a:t>
            </a:r>
          </a:p>
          <a:p>
            <a:endParaRPr lang="en-US" b="1" dirty="0">
              <a:solidFill>
                <a:schemeClr val="bg1"/>
              </a:solidFill>
            </a:endParaRPr>
          </a:p>
          <a:p>
            <a:r>
              <a:rPr lang="en-US" b="1" dirty="0" smtClean="0">
                <a:solidFill>
                  <a:schemeClr val="bg1"/>
                </a:solidFill>
              </a:rPr>
              <a:t>The FULL Moon, big and bright and round,</a:t>
            </a:r>
          </a:p>
          <a:p>
            <a:r>
              <a:rPr lang="en-US" b="1" dirty="0" smtClean="0">
                <a:solidFill>
                  <a:schemeClr val="bg1"/>
                </a:solidFill>
              </a:rPr>
              <a:t>with not a shadow to be found,</a:t>
            </a:r>
          </a:p>
          <a:p>
            <a:r>
              <a:rPr lang="en-US" b="1" dirty="0" smtClean="0">
                <a:solidFill>
                  <a:schemeClr val="bg1"/>
                </a:solidFill>
              </a:rPr>
              <a:t>now rules the heavens all night long</a:t>
            </a:r>
          </a:p>
          <a:p>
            <a:r>
              <a:rPr lang="en-US" b="1" dirty="0" smtClean="0">
                <a:solidFill>
                  <a:schemeClr val="bg1"/>
                </a:solidFill>
              </a:rPr>
              <a:t>and sets upon the break of dawn.</a:t>
            </a:r>
          </a:p>
          <a:p>
            <a:endParaRPr lang="en-US" b="1" dirty="0">
              <a:solidFill>
                <a:schemeClr val="bg1"/>
              </a:solidFill>
            </a:endParaRPr>
          </a:p>
          <a:p>
            <a:endParaRPr lang="en-US" b="1"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2" cstate="print">
            <a:extLst>
              <a:ext uri="{28A0092B-C50C-407E-A947-70E740481C1C}">
                <a14:useLocalDpi xmlns:a14="http://schemas.microsoft.com/office/drawing/2010/main" xmlns="" val="0"/>
              </a:ext>
            </a:extLst>
          </a:blip>
          <a:stretch>
            <a:fillRect/>
          </a:stretch>
        </p:blipFill>
        <p:spPr>
          <a:xfrm>
            <a:off x="990600" y="0"/>
            <a:ext cx="7086600" cy="6858000"/>
          </a:xfrm>
          <a:prstGeom prst="rect">
            <a:avLst/>
          </a:prstGeom>
          <a:solidFill>
            <a:scrgbClr r="0" g="0" b="0">
              <a:alpha val="0"/>
            </a:scrgbClr>
          </a:solidFill>
          <a:effectLst>
            <a:softEdge rad="635000"/>
          </a:effectLst>
        </p:spPr>
      </p:pic>
      <p:sp>
        <p:nvSpPr>
          <p:cNvPr id="2" name="TextBox 1"/>
          <p:cNvSpPr txBox="1"/>
          <p:nvPr/>
        </p:nvSpPr>
        <p:spPr>
          <a:xfrm>
            <a:off x="2057400" y="533400"/>
            <a:ext cx="5867400" cy="6463308"/>
          </a:xfrm>
          <a:prstGeom prst="rect">
            <a:avLst/>
          </a:prstGeom>
          <a:noFill/>
        </p:spPr>
        <p:txBody>
          <a:bodyPr wrap="square" rtlCol="0">
            <a:spAutoFit/>
          </a:bodyPr>
          <a:lstStyle/>
          <a:p>
            <a:r>
              <a:rPr lang="en-US" dirty="0"/>
              <a:t> </a:t>
            </a:r>
          </a:p>
          <a:p>
            <a:r>
              <a:rPr lang="en-US" dirty="0"/>
              <a:t>At </a:t>
            </a:r>
            <a:r>
              <a:rPr lang="en-US" b="1" dirty="0">
                <a:solidFill>
                  <a:schemeClr val="bg1"/>
                </a:solidFill>
              </a:rPr>
              <a:t>Moon’s LAST QUARTER of her trip,</a:t>
            </a:r>
          </a:p>
          <a:p>
            <a:r>
              <a:rPr lang="en-US" b="1" dirty="0">
                <a:solidFill>
                  <a:schemeClr val="bg1"/>
                </a:solidFill>
              </a:rPr>
              <a:t>her eastern half is brightly lit.</a:t>
            </a:r>
          </a:p>
          <a:p>
            <a:r>
              <a:rPr lang="en-US" b="1" dirty="0">
                <a:solidFill>
                  <a:schemeClr val="bg1"/>
                </a:solidFill>
              </a:rPr>
              <a:t>‘Round midnight hour she will rise</a:t>
            </a:r>
          </a:p>
          <a:p>
            <a:r>
              <a:rPr lang="en-US" b="1" dirty="0">
                <a:solidFill>
                  <a:schemeClr val="bg1"/>
                </a:solidFill>
              </a:rPr>
              <a:t>to shine amid the morning skies.</a:t>
            </a:r>
          </a:p>
          <a:p>
            <a:r>
              <a:rPr lang="en-US" b="1" dirty="0">
                <a:solidFill>
                  <a:schemeClr val="bg1"/>
                </a:solidFill>
              </a:rPr>
              <a:t> </a:t>
            </a:r>
          </a:p>
          <a:p>
            <a:r>
              <a:rPr lang="en-US" b="1" dirty="0">
                <a:solidFill>
                  <a:schemeClr val="bg1"/>
                </a:solidFill>
              </a:rPr>
              <a:t>From early dawn to morning blue,</a:t>
            </a:r>
          </a:p>
          <a:p>
            <a:r>
              <a:rPr lang="en-US" b="1" dirty="0">
                <a:solidFill>
                  <a:schemeClr val="bg1"/>
                </a:solidFill>
              </a:rPr>
              <a:t>her crescent grin is smiling through.</a:t>
            </a:r>
          </a:p>
          <a:p>
            <a:r>
              <a:rPr lang="en-US" b="1" dirty="0">
                <a:solidFill>
                  <a:schemeClr val="bg1"/>
                </a:solidFill>
              </a:rPr>
              <a:t>Poised high above the morning dew</a:t>
            </a:r>
          </a:p>
          <a:p>
            <a:r>
              <a:rPr lang="en-US" b="1" dirty="0">
                <a:solidFill>
                  <a:schemeClr val="bg1"/>
                </a:solidFill>
              </a:rPr>
              <a:t>is WANING CRESCENT Moon</a:t>
            </a:r>
            <a:r>
              <a:rPr lang="en-US" b="1" dirty="0" smtClean="0">
                <a:solidFill>
                  <a:schemeClr val="bg1"/>
                </a:solidFill>
              </a:rPr>
              <a:t>.</a:t>
            </a:r>
          </a:p>
          <a:p>
            <a:endParaRPr lang="en-US" b="1" dirty="0">
              <a:solidFill>
                <a:schemeClr val="bg1"/>
              </a:solidFill>
            </a:endParaRPr>
          </a:p>
          <a:p>
            <a:r>
              <a:rPr lang="en-US" b="1" dirty="0" smtClean="0">
                <a:solidFill>
                  <a:schemeClr val="bg1"/>
                </a:solidFill>
              </a:rPr>
              <a:t>Then Moon returns where she’d begun,</a:t>
            </a:r>
          </a:p>
          <a:p>
            <a:r>
              <a:rPr lang="en-US" b="1" dirty="0" smtClean="0">
                <a:solidFill>
                  <a:schemeClr val="bg1"/>
                </a:solidFill>
              </a:rPr>
              <a:t>to hide between our Earth and Sun,</a:t>
            </a:r>
          </a:p>
          <a:p>
            <a:r>
              <a:rPr lang="en-US" b="1" dirty="0" smtClean="0">
                <a:solidFill>
                  <a:schemeClr val="bg1"/>
                </a:solidFill>
              </a:rPr>
              <a:t>and though this orbit now is done,</a:t>
            </a:r>
          </a:p>
          <a:p>
            <a:r>
              <a:rPr lang="en-US" b="1" dirty="0" smtClean="0">
                <a:solidFill>
                  <a:schemeClr val="bg1"/>
                </a:solidFill>
              </a:rPr>
              <a:t>next month she starts anew.</a:t>
            </a:r>
          </a:p>
          <a:p>
            <a:r>
              <a:rPr lang="en-US" b="1" dirty="0" smtClean="0">
                <a:solidFill>
                  <a:schemeClr val="bg1"/>
                </a:solidFill>
              </a:rPr>
              <a:t> </a:t>
            </a:r>
          </a:p>
          <a:p>
            <a:r>
              <a:rPr lang="en-US" b="1" dirty="0" smtClean="0">
                <a:solidFill>
                  <a:schemeClr val="bg1"/>
                </a:solidFill>
              </a:rPr>
              <a:t>So every time you spot the moon,</a:t>
            </a:r>
          </a:p>
          <a:p>
            <a:r>
              <a:rPr lang="en-US" b="1" dirty="0" smtClean="0">
                <a:solidFill>
                  <a:schemeClr val="bg1"/>
                </a:solidFill>
              </a:rPr>
              <a:t>at dusk or dawn or midday noon,</a:t>
            </a:r>
          </a:p>
          <a:p>
            <a:r>
              <a:rPr lang="en-US" b="1" dirty="0" smtClean="0">
                <a:solidFill>
                  <a:schemeClr val="bg1"/>
                </a:solidFill>
              </a:rPr>
              <a:t>you’ll know her by her friendly phase </a:t>
            </a:r>
          </a:p>
          <a:p>
            <a:r>
              <a:rPr lang="en-US" b="1" dirty="0" smtClean="0">
                <a:solidFill>
                  <a:schemeClr val="bg1"/>
                </a:solidFill>
              </a:rPr>
              <a:t>and watch her change through all your days.</a:t>
            </a:r>
          </a:p>
          <a:p>
            <a:endParaRPr lang="en-US" b="1" dirty="0" smtClean="0">
              <a:solidFill>
                <a:schemeClr val="bg1"/>
              </a:solidFill>
            </a:endParaRPr>
          </a:p>
          <a:p>
            <a:endParaRPr lang="en-US" b="1" dirty="0">
              <a:solidFill>
                <a:schemeClr val="bg1"/>
              </a:solidFill>
            </a:endParaRPr>
          </a:p>
          <a:p>
            <a:endParaRPr lang="en-US" b="1"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28600" y="533400"/>
            <a:ext cx="8722417" cy="5676038"/>
          </a:xfrm>
          <a:prstGeom prst="rect">
            <a:avLst/>
          </a:prstGeom>
          <a:effectLst>
            <a:softEdge rad="635000"/>
          </a:effectLst>
        </p:spPr>
      </p:pic>
      <p:sp>
        <p:nvSpPr>
          <p:cNvPr id="5" name="Rectangle 4"/>
          <p:cNvSpPr/>
          <p:nvPr/>
        </p:nvSpPr>
        <p:spPr>
          <a:xfrm>
            <a:off x="762000" y="1143000"/>
            <a:ext cx="8077200" cy="1754326"/>
          </a:xfrm>
          <a:prstGeom prst="rect">
            <a:avLst/>
          </a:prstGeom>
        </p:spPr>
        <p:txBody>
          <a:bodyPr wrap="square">
            <a:spAutoFit/>
          </a:bodyPr>
          <a:lstStyle/>
          <a:p>
            <a:pPr>
              <a:buNone/>
            </a:pPr>
            <a:r>
              <a:rPr lang="en-US" sz="3600" dirty="0" smtClean="0">
                <a:solidFill>
                  <a:schemeClr val="bg1"/>
                </a:solidFill>
              </a:rPr>
              <a:t>How  can I help students navigate the complexities of a text in order to come to a greater understanding of  topic or text ?</a:t>
            </a:r>
            <a:endParaRPr lang="en-US" sz="3600"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What Makes Text Complex?</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3217453974"/>
              </p:ext>
            </p:extLst>
          </p:nvPr>
        </p:nvGraphicFramePr>
        <p:xfrm>
          <a:off x="228600" y="914400"/>
          <a:ext cx="8763000" cy="5745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71733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ED9EC4F5-8AAB-4DC2-8CC2-8D9D7A6873CB}"/>
                                            </p:graphicEl>
                                          </p:spTgt>
                                        </p:tgtEl>
                                        <p:attrNameLst>
                                          <p:attrName>style.visibility</p:attrName>
                                        </p:attrNameLst>
                                      </p:cBhvr>
                                      <p:to>
                                        <p:strVal val="visible"/>
                                      </p:to>
                                    </p:set>
                                    <p:animEffect transition="in" filter="fade">
                                      <p:cBhvr>
                                        <p:cTn id="7" dur="500"/>
                                        <p:tgtEl>
                                          <p:spTgt spid="5">
                                            <p:graphicEl>
                                              <a:dgm id="{ED9EC4F5-8AAB-4DC2-8CC2-8D9D7A6873CB}"/>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D9EFE4BA-42D3-4835-BAE2-881DCED9D7DA}"/>
                                            </p:graphicEl>
                                          </p:spTgt>
                                        </p:tgtEl>
                                        <p:attrNameLst>
                                          <p:attrName>style.visibility</p:attrName>
                                        </p:attrNameLst>
                                      </p:cBhvr>
                                      <p:to>
                                        <p:strVal val="visible"/>
                                      </p:to>
                                    </p:set>
                                    <p:animEffect transition="in" filter="fade">
                                      <p:cBhvr>
                                        <p:cTn id="10" dur="500"/>
                                        <p:tgtEl>
                                          <p:spTgt spid="5">
                                            <p:graphicEl>
                                              <a:dgm id="{D9EFE4BA-42D3-4835-BAE2-881DCED9D7DA}"/>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graphicEl>
                                              <a:dgm id="{7A1565AB-D14E-4728-BB5A-E2B5C6732B86}"/>
                                            </p:graphicEl>
                                          </p:spTgt>
                                        </p:tgtEl>
                                        <p:attrNameLst>
                                          <p:attrName>style.visibility</p:attrName>
                                        </p:attrNameLst>
                                      </p:cBhvr>
                                      <p:to>
                                        <p:strVal val="visible"/>
                                      </p:to>
                                    </p:set>
                                    <p:animEffect transition="in" filter="fade">
                                      <p:cBhvr>
                                        <p:cTn id="13" dur="500"/>
                                        <p:tgtEl>
                                          <p:spTgt spid="5">
                                            <p:graphicEl>
                                              <a:dgm id="{7A1565AB-D14E-4728-BB5A-E2B5C6732B86}"/>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graphicEl>
                                              <a:dgm id="{F2BD748F-1FDB-4C37-9D81-483A39B447F4}"/>
                                            </p:graphicEl>
                                          </p:spTgt>
                                        </p:tgtEl>
                                        <p:attrNameLst>
                                          <p:attrName>style.visibility</p:attrName>
                                        </p:attrNameLst>
                                      </p:cBhvr>
                                      <p:to>
                                        <p:strVal val="visible"/>
                                      </p:to>
                                    </p:set>
                                    <p:animEffect transition="in" filter="fade">
                                      <p:cBhvr>
                                        <p:cTn id="16" dur="500"/>
                                        <p:tgtEl>
                                          <p:spTgt spid="5">
                                            <p:graphicEl>
                                              <a:dgm id="{F2BD748F-1FDB-4C37-9D81-483A39B447F4}"/>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graphicEl>
                                              <a:dgm id="{C0BDC9E9-CF23-429B-9A3B-02CC4BE6B5EB}"/>
                                            </p:graphicEl>
                                          </p:spTgt>
                                        </p:tgtEl>
                                        <p:attrNameLst>
                                          <p:attrName>style.visibility</p:attrName>
                                        </p:attrNameLst>
                                      </p:cBhvr>
                                      <p:to>
                                        <p:strVal val="visible"/>
                                      </p:to>
                                    </p:set>
                                    <p:animEffect transition="in" filter="fade">
                                      <p:cBhvr>
                                        <p:cTn id="19" dur="500"/>
                                        <p:tgtEl>
                                          <p:spTgt spid="5">
                                            <p:graphicEl>
                                              <a:dgm id="{C0BDC9E9-CF23-429B-9A3B-02CC4BE6B5EB}"/>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graphicEl>
                                              <a:dgm id="{DEB0FDC0-55D1-4037-8099-115271A64B3F}"/>
                                            </p:graphicEl>
                                          </p:spTgt>
                                        </p:tgtEl>
                                        <p:attrNameLst>
                                          <p:attrName>style.visibility</p:attrName>
                                        </p:attrNameLst>
                                      </p:cBhvr>
                                      <p:to>
                                        <p:strVal val="visible"/>
                                      </p:to>
                                    </p:set>
                                    <p:animEffect transition="in" filter="fade">
                                      <p:cBhvr>
                                        <p:cTn id="22" dur="500"/>
                                        <p:tgtEl>
                                          <p:spTgt spid="5">
                                            <p:graphicEl>
                                              <a:dgm id="{DEB0FDC0-55D1-4037-8099-115271A64B3F}"/>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04D01D45-D10D-41B9-81B4-E60AAA6775B7}"/>
                                            </p:graphicEl>
                                          </p:spTgt>
                                        </p:tgtEl>
                                        <p:attrNameLst>
                                          <p:attrName>style.visibility</p:attrName>
                                        </p:attrNameLst>
                                      </p:cBhvr>
                                      <p:to>
                                        <p:strVal val="visible"/>
                                      </p:to>
                                    </p:set>
                                    <p:animEffect transition="in" filter="fade">
                                      <p:cBhvr>
                                        <p:cTn id="27" dur="500"/>
                                        <p:tgtEl>
                                          <p:spTgt spid="5">
                                            <p:graphicEl>
                                              <a:dgm id="{04D01D45-D10D-41B9-81B4-E60AAA6775B7}"/>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dgm id="{138A21AE-AEE0-4C84-BF05-5DB2913E635C}"/>
                                            </p:graphicEl>
                                          </p:spTgt>
                                        </p:tgtEl>
                                        <p:attrNameLst>
                                          <p:attrName>style.visibility</p:attrName>
                                        </p:attrNameLst>
                                      </p:cBhvr>
                                      <p:to>
                                        <p:strVal val="visible"/>
                                      </p:to>
                                    </p:set>
                                    <p:animEffect transition="in" filter="fade">
                                      <p:cBhvr>
                                        <p:cTn id="32" dur="500"/>
                                        <p:tgtEl>
                                          <p:spTgt spid="5">
                                            <p:graphicEl>
                                              <a:dgm id="{138A21AE-AEE0-4C84-BF05-5DB2913E635C}"/>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graphicEl>
                                              <a:dgm id="{B494ECF7-6387-45E0-9E8B-BAD3F88BD68F}"/>
                                            </p:graphicEl>
                                          </p:spTgt>
                                        </p:tgtEl>
                                        <p:attrNameLst>
                                          <p:attrName>style.visibility</p:attrName>
                                        </p:attrNameLst>
                                      </p:cBhvr>
                                      <p:to>
                                        <p:strVal val="visible"/>
                                      </p:to>
                                    </p:set>
                                    <p:animEffect transition="in" filter="fade">
                                      <p:cBhvr>
                                        <p:cTn id="37" dur="500"/>
                                        <p:tgtEl>
                                          <p:spTgt spid="5">
                                            <p:graphicEl>
                                              <a:dgm id="{B494ECF7-6387-45E0-9E8B-BAD3F88BD68F}"/>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graphicEl>
                                              <a:dgm id="{229F5DD6-63BF-4B95-8F77-EE2D2595ED5B}"/>
                                            </p:graphicEl>
                                          </p:spTgt>
                                        </p:tgtEl>
                                        <p:attrNameLst>
                                          <p:attrName>style.visibility</p:attrName>
                                        </p:attrNameLst>
                                      </p:cBhvr>
                                      <p:to>
                                        <p:strVal val="visible"/>
                                      </p:to>
                                    </p:set>
                                    <p:animEffect transition="in" filter="fade">
                                      <p:cBhvr>
                                        <p:cTn id="42" dur="500"/>
                                        <p:tgtEl>
                                          <p:spTgt spid="5">
                                            <p:graphicEl>
                                              <a:dgm id="{229F5DD6-63BF-4B95-8F77-EE2D2595ED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hape 130"/>
          <p:cNvSpPr>
            <a:spLocks noGrp="1"/>
          </p:cNvSpPr>
          <p:nvPr>
            <p:ph type="title"/>
          </p:nvPr>
        </p:nvSpPr>
        <p:spPr>
          <a:xfrm>
            <a:off x="457200" y="167045"/>
            <a:ext cx="8137525" cy="800189"/>
          </a:xfrm>
        </p:spPr>
        <p:txBody>
          <a:bodyPr lIns="91425" tIns="91425" rIns="91425" bIns="91425">
            <a:spAutoFit/>
          </a:bodyPr>
          <a:lstStyle/>
          <a:p>
            <a:pPr eaLnBrk="1" hangingPunct="1">
              <a:buClr>
                <a:srgbClr val="000000"/>
              </a:buClr>
              <a:buSzPct val="25000"/>
            </a:pPr>
            <a:r>
              <a:rPr lang="en-US" sz="4000" b="1" dirty="0" smtClean="0">
                <a:solidFill>
                  <a:srgbClr val="17375E"/>
                </a:solidFill>
              </a:rPr>
              <a:t>Types of Text-Dependent Questions</a:t>
            </a:r>
          </a:p>
        </p:txBody>
      </p:sp>
      <p:sp>
        <p:nvSpPr>
          <p:cNvPr id="131" name="Shape 131"/>
          <p:cNvSpPr txBox="1">
            <a:spLocks noGrp="1"/>
          </p:cNvSpPr>
          <p:nvPr>
            <p:ph idx="1"/>
          </p:nvPr>
        </p:nvSpPr>
        <p:spPr>
          <a:xfrm>
            <a:off x="503238" y="762000"/>
            <a:ext cx="8137525" cy="6427498"/>
          </a:xfrm>
        </p:spPr>
        <p:txBody>
          <a:bodyPr wrap="square" lIns="91425" tIns="91425" rIns="91425" bIns="91425" rtlCol="0">
            <a:spAutoFit/>
          </a:bodyPr>
          <a:lstStyle/>
          <a:p>
            <a:pPr eaLnBrk="1" fontAlgn="auto" hangingPunct="1">
              <a:lnSpc>
                <a:spcPct val="114000"/>
              </a:lnSpc>
              <a:spcAft>
                <a:spcPts val="0"/>
              </a:spcAft>
              <a:buFont typeface="Arial" pitchFamily="34" charset="0"/>
              <a:buNone/>
              <a:defRPr/>
            </a:pPr>
            <a:r>
              <a:rPr lang="x-none" sz="2800"/>
              <a:t>When you're writing </a:t>
            </a:r>
            <a:r>
              <a:rPr lang="x-none" sz="2800" smtClean="0"/>
              <a:t>a </a:t>
            </a:r>
            <a:r>
              <a:rPr lang="x-none" sz="2800"/>
              <a:t>set of </a:t>
            </a:r>
            <a:r>
              <a:rPr lang="x-none" sz="2800" smtClean="0"/>
              <a:t>questions</a:t>
            </a:r>
            <a:r>
              <a:rPr lang="en-US" sz="2800" dirty="0" smtClean="0"/>
              <a:t>,</a:t>
            </a:r>
            <a:r>
              <a:rPr lang="x-none" sz="2800" smtClean="0"/>
              <a:t> </a:t>
            </a:r>
            <a:r>
              <a:rPr lang="x-none" sz="2800"/>
              <a:t>consider the following </a:t>
            </a:r>
            <a:r>
              <a:rPr lang="x-none" sz="2800" smtClean="0"/>
              <a:t>categories</a:t>
            </a:r>
            <a:r>
              <a:rPr lang="en-US" sz="2800" dirty="0" smtClean="0"/>
              <a:t>:</a:t>
            </a:r>
          </a:p>
          <a:p>
            <a:pPr marL="342900" indent="-342900" eaLnBrk="1" fontAlgn="auto" hangingPunct="1">
              <a:lnSpc>
                <a:spcPct val="114000"/>
              </a:lnSpc>
              <a:spcBef>
                <a:spcPts val="1200"/>
              </a:spcBef>
              <a:spcAft>
                <a:spcPts val="0"/>
              </a:spcAft>
              <a:buClr>
                <a:schemeClr val="dk1"/>
              </a:buClr>
              <a:buSzPct val="131944"/>
              <a:buFont typeface="Arial" pitchFamily="34" charset="0"/>
              <a:buChar char="•"/>
              <a:defRPr/>
            </a:pPr>
            <a:r>
              <a:rPr lang="en-US" dirty="0" smtClean="0"/>
              <a:t>Q</a:t>
            </a:r>
            <a:r>
              <a:rPr lang="x-none"/>
              <a:t>uestions that </a:t>
            </a:r>
            <a:r>
              <a:rPr lang="en-US" dirty="0" smtClean="0"/>
              <a:t>support the understanding of</a:t>
            </a:r>
            <a:r>
              <a:rPr lang="x-none" smtClean="0"/>
              <a:t> </a:t>
            </a:r>
            <a:r>
              <a:rPr lang="en-US" b="1" dirty="0" smtClean="0"/>
              <a:t>meaning.</a:t>
            </a:r>
            <a:endParaRPr lang="x-none" b="1"/>
          </a:p>
          <a:p>
            <a:pPr marL="342900" indent="-342900" eaLnBrk="1" fontAlgn="auto" hangingPunct="1">
              <a:lnSpc>
                <a:spcPct val="114000"/>
              </a:lnSpc>
              <a:spcBef>
                <a:spcPts val="1200"/>
              </a:spcBef>
              <a:spcAft>
                <a:spcPts val="0"/>
              </a:spcAft>
              <a:buClr>
                <a:schemeClr val="dk1"/>
              </a:buClr>
              <a:buSzPct val="131944"/>
              <a:buFont typeface="Arial" pitchFamily="34" charset="0"/>
              <a:buChar char="•"/>
              <a:defRPr/>
            </a:pPr>
            <a:r>
              <a:rPr lang="en-US" dirty="0" smtClean="0"/>
              <a:t>Q</a:t>
            </a:r>
            <a:r>
              <a:rPr lang="x-none" smtClean="0"/>
              <a:t>uestions that </a:t>
            </a:r>
            <a:r>
              <a:rPr lang="en-US" dirty="0" smtClean="0"/>
              <a:t>support the understanding </a:t>
            </a:r>
            <a:r>
              <a:rPr lang="x-none" smtClean="0"/>
              <a:t>knowledge </a:t>
            </a:r>
            <a:r>
              <a:rPr lang="x-none"/>
              <a:t>of </a:t>
            </a:r>
            <a:r>
              <a:rPr lang="en-US" b="1" dirty="0" smtClean="0"/>
              <a:t>language.</a:t>
            </a:r>
            <a:endParaRPr lang="x-none" b="1"/>
          </a:p>
          <a:p>
            <a:pPr marL="342900" indent="-342900" eaLnBrk="1" fontAlgn="auto" hangingPunct="1">
              <a:lnSpc>
                <a:spcPct val="114000"/>
              </a:lnSpc>
              <a:spcBef>
                <a:spcPts val="1200"/>
              </a:spcBef>
              <a:spcAft>
                <a:spcPts val="0"/>
              </a:spcAft>
              <a:buClr>
                <a:schemeClr val="dk1"/>
              </a:buClr>
              <a:buSzPct val="131944"/>
              <a:buFont typeface="Arial" pitchFamily="34" charset="0"/>
              <a:buChar char="•"/>
              <a:defRPr/>
            </a:pPr>
            <a:r>
              <a:rPr lang="en-US" dirty="0" smtClean="0"/>
              <a:t>Q</a:t>
            </a:r>
            <a:r>
              <a:rPr lang="x-none" smtClean="0"/>
              <a:t>uestions that </a:t>
            </a:r>
            <a:r>
              <a:rPr lang="en-US" dirty="0" smtClean="0"/>
              <a:t>support the understanding of </a:t>
            </a:r>
            <a:r>
              <a:rPr lang="x-none" b="1" smtClean="0"/>
              <a:t>structure</a:t>
            </a:r>
            <a:r>
              <a:rPr lang="en-US" b="1" dirty="0" smtClean="0"/>
              <a:t>.</a:t>
            </a:r>
          </a:p>
          <a:p>
            <a:pPr>
              <a:lnSpc>
                <a:spcPct val="114000"/>
              </a:lnSpc>
              <a:spcBef>
                <a:spcPts val="1200"/>
              </a:spcBef>
              <a:buClr>
                <a:schemeClr val="dk1"/>
              </a:buClr>
              <a:buSzPct val="131944"/>
              <a:defRPr/>
            </a:pPr>
            <a:r>
              <a:rPr lang="en-US" dirty="0" smtClean="0"/>
              <a:t>Q</a:t>
            </a:r>
            <a:r>
              <a:rPr lang="x-none" smtClean="0"/>
              <a:t>uestions that </a:t>
            </a:r>
            <a:r>
              <a:rPr lang="en-US" dirty="0" smtClean="0"/>
              <a:t>build a </a:t>
            </a:r>
            <a:r>
              <a:rPr lang="en-US" b="1" dirty="0" smtClean="0"/>
              <a:t>knowledge</a:t>
            </a:r>
            <a:r>
              <a:rPr lang="en-US" dirty="0" smtClean="0"/>
              <a:t> base.</a:t>
            </a:r>
            <a:endParaRPr lang="x-none" b="1" smtClean="0"/>
          </a:p>
          <a:p>
            <a:pPr marL="342900" indent="-342900" eaLnBrk="1" fontAlgn="auto" hangingPunct="1">
              <a:lnSpc>
                <a:spcPct val="114000"/>
              </a:lnSpc>
              <a:spcBef>
                <a:spcPts val="1200"/>
              </a:spcBef>
              <a:spcAft>
                <a:spcPts val="0"/>
              </a:spcAft>
              <a:buClr>
                <a:schemeClr val="dk1"/>
              </a:buClr>
              <a:buSzPct val="131944"/>
              <a:buFont typeface="Arial" pitchFamily="34" charset="0"/>
              <a:buChar char="•"/>
              <a:defRPr/>
            </a:pPr>
            <a:endParaRPr lang="x-none" b="1"/>
          </a:p>
        </p:txBody>
      </p:sp>
      <p:sp>
        <p:nvSpPr>
          <p:cNvPr id="29700" name="Slide Number Placeholder 5"/>
          <p:cNvSpPr>
            <a:spLocks noGrp="1"/>
          </p:cNvSpPr>
          <p:nvPr>
            <p:ph type="sldNum" sz="quarter" idx="10"/>
          </p:nvPr>
        </p:nvSpPr>
        <p:spPr>
          <a:noFill/>
          <a:ln>
            <a:miter lim="800000"/>
            <a:headEnd/>
            <a:tailEnd/>
          </a:ln>
        </p:spPr>
        <p:txBody>
          <a:bodyPr/>
          <a:lstStyle/>
          <a:p>
            <a:fld id="{E055A527-8563-4C88-AB7B-1DA359516C71}" type="slidenum">
              <a:rPr lang="en-US" smtClean="0">
                <a:solidFill>
                  <a:srgbClr val="FFFFFF"/>
                </a:solidFill>
              </a:rPr>
              <a:pPr/>
              <a:t>28</a:t>
            </a:fld>
            <a:endParaRPr lang="en-US" smtClean="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Close Reading </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3217453974"/>
              </p:ext>
            </p:extLst>
          </p:nvPr>
        </p:nvGraphicFramePr>
        <p:xfrm>
          <a:off x="228600" y="914400"/>
          <a:ext cx="8763000" cy="5745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228600" y="5181600"/>
            <a:ext cx="4114799" cy="1200329"/>
          </a:xfrm>
          <a:prstGeom prst="rect">
            <a:avLst/>
          </a:prstGeom>
          <a:noFill/>
        </p:spPr>
        <p:txBody>
          <a:bodyPr wrap="square" rtlCol="0">
            <a:spAutoFit/>
          </a:bodyPr>
          <a:lstStyle/>
          <a:p>
            <a:pPr lvl="0" fontAlgn="base">
              <a:spcBef>
                <a:spcPct val="0"/>
              </a:spcBef>
              <a:spcAft>
                <a:spcPts val="1000"/>
              </a:spcAft>
            </a:pPr>
            <a:r>
              <a:rPr lang="en-US" sz="2400" b="1" dirty="0" smtClean="0">
                <a:solidFill>
                  <a:srgbClr val="1F497D"/>
                </a:solidFill>
                <a:latin typeface="Calibri" pitchFamily="34" charset="0"/>
                <a:cs typeface="Arial" pitchFamily="34" charset="0"/>
              </a:rPr>
              <a:t>What familiar word do you hear in “anew”? What might “anew” mean?</a:t>
            </a:r>
            <a:endParaRPr lang="en-US" sz="4800" b="1" dirty="0" smtClean="0">
              <a:latin typeface="Arial" pitchFamily="34" charset="0"/>
              <a:cs typeface="Arial" pitchFamily="34" charset="0"/>
            </a:endParaRPr>
          </a:p>
        </p:txBody>
      </p:sp>
      <p:sp>
        <p:nvSpPr>
          <p:cNvPr id="7" name="TextBox 6"/>
          <p:cNvSpPr txBox="1"/>
          <p:nvPr/>
        </p:nvSpPr>
        <p:spPr>
          <a:xfrm>
            <a:off x="152400" y="1752600"/>
            <a:ext cx="4114799" cy="830997"/>
          </a:xfrm>
          <a:prstGeom prst="rect">
            <a:avLst/>
          </a:prstGeom>
          <a:noFill/>
        </p:spPr>
        <p:txBody>
          <a:bodyPr wrap="square" rtlCol="0">
            <a:spAutoFit/>
          </a:bodyPr>
          <a:lstStyle/>
          <a:p>
            <a:pPr lvl="0" fontAlgn="base">
              <a:spcBef>
                <a:spcPct val="0"/>
              </a:spcBef>
              <a:spcAft>
                <a:spcPts val="1000"/>
              </a:spcAft>
            </a:pPr>
            <a:r>
              <a:rPr lang="en-US" sz="2400" b="1" dirty="0" smtClean="0">
                <a:solidFill>
                  <a:srgbClr val="C00000"/>
                </a:solidFill>
                <a:latin typeface="Calibri" pitchFamily="34" charset="0"/>
                <a:cs typeface="Arial" pitchFamily="34" charset="0"/>
              </a:rPr>
              <a:t>What does the new moon look like? How do you know?</a:t>
            </a:r>
          </a:p>
        </p:txBody>
      </p:sp>
      <p:sp>
        <p:nvSpPr>
          <p:cNvPr id="8" name="TextBox 7"/>
          <p:cNvSpPr txBox="1"/>
          <p:nvPr/>
        </p:nvSpPr>
        <p:spPr>
          <a:xfrm>
            <a:off x="4953000" y="1524000"/>
            <a:ext cx="4191000" cy="1200329"/>
          </a:xfrm>
          <a:prstGeom prst="rect">
            <a:avLst/>
          </a:prstGeom>
          <a:noFill/>
        </p:spPr>
        <p:txBody>
          <a:bodyPr wrap="square" rtlCol="0">
            <a:spAutoFit/>
          </a:bodyPr>
          <a:lstStyle/>
          <a:p>
            <a:r>
              <a:rPr lang="en-US" sz="2400" b="1" dirty="0" smtClean="0">
                <a:solidFill>
                  <a:srgbClr val="4F6228"/>
                </a:solidFill>
                <a:latin typeface="Calibri" pitchFamily="34" charset="0"/>
                <a:cs typeface="Arial" pitchFamily="34" charset="0"/>
              </a:rPr>
              <a:t>Is this part of the poem like another part of the poem? Which one?</a:t>
            </a:r>
            <a:endParaRPr lang="en-US" sz="2400" b="1" dirty="0">
              <a:solidFill>
                <a:schemeClr val="accent3">
                  <a:lumMod val="50000"/>
                </a:schemeClr>
              </a:solidFill>
            </a:endParaRPr>
          </a:p>
        </p:txBody>
      </p:sp>
      <p:sp>
        <p:nvSpPr>
          <p:cNvPr id="10" name="TextBox 9"/>
          <p:cNvSpPr txBox="1"/>
          <p:nvPr/>
        </p:nvSpPr>
        <p:spPr>
          <a:xfrm>
            <a:off x="4876801" y="4919008"/>
            <a:ext cx="4267200" cy="1631216"/>
          </a:xfrm>
          <a:prstGeom prst="rect">
            <a:avLst/>
          </a:prstGeom>
          <a:noFill/>
        </p:spPr>
        <p:txBody>
          <a:bodyPr wrap="square" rtlCol="0">
            <a:spAutoFit/>
          </a:bodyPr>
          <a:lstStyle/>
          <a:p>
            <a:pPr lvl="0" fontAlgn="base">
              <a:spcBef>
                <a:spcPct val="0"/>
              </a:spcBef>
              <a:spcAft>
                <a:spcPts val="1000"/>
              </a:spcAft>
            </a:pPr>
            <a:r>
              <a:rPr lang="en-US" sz="2000" b="1" dirty="0" smtClean="0">
                <a:solidFill>
                  <a:srgbClr val="7030A0"/>
                </a:solidFill>
                <a:latin typeface="Calibri" pitchFamily="34" charset="0"/>
                <a:cs typeface="Arial" pitchFamily="34" charset="0"/>
              </a:rPr>
              <a:t>The name “first </a:t>
            </a:r>
            <a:r>
              <a:rPr lang="en-US" sz="2000" b="1" dirty="0" err="1" smtClean="0">
                <a:solidFill>
                  <a:srgbClr val="7030A0"/>
                </a:solidFill>
                <a:latin typeface="Calibri" pitchFamily="34" charset="0"/>
                <a:cs typeface="Arial" pitchFamily="34" charset="0"/>
              </a:rPr>
              <a:t>quarter”moon</a:t>
            </a:r>
            <a:r>
              <a:rPr lang="en-US" sz="2000" b="1" dirty="0" smtClean="0">
                <a:solidFill>
                  <a:srgbClr val="7030A0"/>
                </a:solidFill>
                <a:latin typeface="Calibri" pitchFamily="34" charset="0"/>
                <a:cs typeface="Arial" pitchFamily="34" charset="0"/>
              </a:rPr>
              <a:t> comes from the fact that the moon is ¼ of the way through its cycle, not because a quarter of the moon is visible. What would be a better name</a:t>
            </a:r>
            <a:r>
              <a:rPr lang="en-US" sz="2000" dirty="0" smtClean="0">
                <a:solidFill>
                  <a:srgbClr val="7030A0"/>
                </a:solidFill>
                <a:latin typeface="Calibri" pitchFamily="34" charset="0"/>
                <a:cs typeface="Arial" pitchFamily="34" charset="0"/>
              </a:rPr>
              <a:t>?</a:t>
            </a:r>
            <a:endParaRPr lang="en-US" sz="2000" dirty="0" smtClean="0">
              <a:solidFill>
                <a:srgbClr val="7030A0"/>
              </a:solidFill>
              <a:latin typeface="Arial" pitchFamily="34" charset="0"/>
              <a:cs typeface="Arial" pitchFamily="34" charset="0"/>
            </a:endParaRPr>
          </a:p>
        </p:txBody>
      </p:sp>
    </p:spTree>
    <p:extLst>
      <p:ext uri="{BB962C8B-B14F-4D97-AF65-F5344CB8AC3E}">
        <p14:creationId xmlns:p14="http://schemas.microsoft.com/office/powerpoint/2010/main" xmlns="" val="271733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9EFE4BA-42D3-4835-BAE2-881DCED9D7DA}"/>
                                            </p:graphicEl>
                                          </p:spTgt>
                                        </p:tgtEl>
                                        <p:attrNameLst>
                                          <p:attrName>style.visibility</p:attrName>
                                        </p:attrNameLst>
                                      </p:cBhvr>
                                      <p:to>
                                        <p:strVal val="visible"/>
                                      </p:to>
                                    </p:set>
                                    <p:animEffect transition="in" filter="fade">
                                      <p:cBhvr>
                                        <p:cTn id="7" dur="500"/>
                                        <p:tgtEl>
                                          <p:spTgt spid="5">
                                            <p:graphicEl>
                                              <a:dgm id="{D9EFE4BA-42D3-4835-BAE2-881DCED9D7DA}"/>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ED9EC4F5-8AAB-4DC2-8CC2-8D9D7A6873CB}"/>
                                            </p:graphicEl>
                                          </p:spTgt>
                                        </p:tgtEl>
                                        <p:attrNameLst>
                                          <p:attrName>style.visibility</p:attrName>
                                        </p:attrNameLst>
                                      </p:cBhvr>
                                      <p:to>
                                        <p:strVal val="visible"/>
                                      </p:to>
                                    </p:set>
                                    <p:animEffect transition="in" filter="fade">
                                      <p:cBhvr>
                                        <p:cTn id="10" dur="500"/>
                                        <p:tgtEl>
                                          <p:spTgt spid="5">
                                            <p:graphicEl>
                                              <a:dgm id="{ED9EC4F5-8AAB-4DC2-8CC2-8D9D7A6873C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graphicEl>
                                              <a:dgm id="{7A1565AB-D14E-4728-BB5A-E2B5C6732B86}"/>
                                            </p:graphicEl>
                                          </p:spTgt>
                                        </p:tgtEl>
                                        <p:attrNameLst>
                                          <p:attrName>style.visibility</p:attrName>
                                        </p:attrNameLst>
                                      </p:cBhvr>
                                      <p:to>
                                        <p:strVal val="visible"/>
                                      </p:to>
                                    </p:set>
                                    <p:animEffect transition="in" filter="fade">
                                      <p:cBhvr>
                                        <p:cTn id="15" dur="500"/>
                                        <p:tgtEl>
                                          <p:spTgt spid="5">
                                            <p:graphicEl>
                                              <a:dgm id="{7A1565AB-D14E-4728-BB5A-E2B5C6732B86}"/>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graphicEl>
                                              <a:dgm id="{F2BD748F-1FDB-4C37-9D81-483A39B447F4}"/>
                                            </p:graphicEl>
                                          </p:spTgt>
                                        </p:tgtEl>
                                        <p:attrNameLst>
                                          <p:attrName>style.visibility</p:attrName>
                                        </p:attrNameLst>
                                      </p:cBhvr>
                                      <p:to>
                                        <p:strVal val="visible"/>
                                      </p:to>
                                    </p:set>
                                    <p:animEffect transition="in" filter="fade">
                                      <p:cBhvr>
                                        <p:cTn id="26" dur="500"/>
                                        <p:tgtEl>
                                          <p:spTgt spid="5">
                                            <p:graphicEl>
                                              <a:dgm id="{F2BD748F-1FDB-4C37-9D81-483A39B447F4}"/>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graphicEl>
                                              <a:dgm id="{C0BDC9E9-CF23-429B-9A3B-02CC4BE6B5EB}"/>
                                            </p:graphicEl>
                                          </p:spTgt>
                                        </p:tgtEl>
                                        <p:attrNameLst>
                                          <p:attrName>style.visibility</p:attrName>
                                        </p:attrNameLst>
                                      </p:cBhvr>
                                      <p:to>
                                        <p:strVal val="visible"/>
                                      </p:to>
                                    </p:set>
                                    <p:animEffect transition="in" filter="fade">
                                      <p:cBhvr>
                                        <p:cTn id="37" dur="500"/>
                                        <p:tgtEl>
                                          <p:spTgt spid="5">
                                            <p:graphicEl>
                                              <a:dgm id="{C0BDC9E9-CF23-429B-9A3B-02CC4BE6B5EB}"/>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1+#ppt_w/2"/>
                                          </p:val>
                                        </p:tav>
                                        <p:tav tm="100000">
                                          <p:val>
                                            <p:strVal val="#ppt_x"/>
                                          </p:val>
                                        </p:tav>
                                      </p:tavLst>
                                    </p:anim>
                                    <p:anim calcmode="lin" valueType="num">
                                      <p:cBhvr additive="base">
                                        <p:cTn id="4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
                                            <p:graphicEl>
                                              <a:dgm id="{DEB0FDC0-55D1-4037-8099-115271A64B3F}"/>
                                            </p:graphicEl>
                                          </p:spTgt>
                                        </p:tgtEl>
                                        <p:attrNameLst>
                                          <p:attrName>style.visibility</p:attrName>
                                        </p:attrNameLst>
                                      </p:cBhvr>
                                      <p:to>
                                        <p:strVal val="visible"/>
                                      </p:to>
                                    </p:set>
                                    <p:animEffect transition="in" filter="fade">
                                      <p:cBhvr>
                                        <p:cTn id="48" dur="500"/>
                                        <p:tgtEl>
                                          <p:spTgt spid="5">
                                            <p:graphicEl>
                                              <a:dgm id="{DEB0FDC0-55D1-4037-8099-115271A64B3F}"/>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0-#ppt_w/2"/>
                                          </p:val>
                                        </p:tav>
                                        <p:tav tm="100000">
                                          <p:val>
                                            <p:strVal val="#ppt_x"/>
                                          </p:val>
                                        </p:tav>
                                      </p:tavLst>
                                    </p:anim>
                                    <p:anim calcmode="lin" valueType="num">
                                      <p:cBhvr additive="base">
                                        <p:cTn id="5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P spid="4" grpId="0"/>
      <p:bldP spid="7" grpId="0"/>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a:latin typeface="Garamond"/>
                <a:cs typeface="Garamond"/>
              </a:rPr>
              <a:t>The Big Idea</a:t>
            </a:r>
            <a:endParaRPr lang="en-US" dirty="0"/>
          </a:p>
        </p:txBody>
      </p:sp>
      <p:pic>
        <p:nvPicPr>
          <p:cNvPr id="4" name="Content Placeholder 3"/>
          <p:cNvPicPr>
            <a:picLocks noGrp="1" noChangeAspect="1"/>
          </p:cNvPicPr>
          <p:nvPr>
            <p:ph idx="1"/>
          </p:nvPr>
        </p:nvPicPr>
        <p:blipFill>
          <a:blip r:embed="rId2" cstate="print"/>
          <a:srcRect t="12740" b="12740"/>
          <a:stretch>
            <a:fillRect/>
          </a:stretch>
        </p:blipFill>
        <p:spPr>
          <a:xfrm>
            <a:off x="152400" y="1219200"/>
            <a:ext cx="2667000" cy="1752600"/>
          </a:xfrm>
        </p:spPr>
      </p:pic>
      <p:pic>
        <p:nvPicPr>
          <p:cNvPr id="5" name="Picture 4"/>
          <p:cNvPicPr>
            <a:picLocks noChangeAspect="1"/>
          </p:cNvPicPr>
          <p:nvPr/>
        </p:nvPicPr>
        <p:blipFill>
          <a:blip r:embed="rId3" cstate="print"/>
          <a:stretch>
            <a:fillRect/>
          </a:stretch>
        </p:blipFill>
        <p:spPr>
          <a:xfrm>
            <a:off x="381000" y="4495800"/>
            <a:ext cx="2819400" cy="2209800"/>
          </a:xfrm>
          <a:prstGeom prst="rect">
            <a:avLst/>
          </a:prstGeom>
        </p:spPr>
      </p:pic>
      <p:pic>
        <p:nvPicPr>
          <p:cNvPr id="6" name="Picture 5"/>
          <p:cNvPicPr>
            <a:picLocks noChangeAspect="1"/>
          </p:cNvPicPr>
          <p:nvPr/>
        </p:nvPicPr>
        <p:blipFill>
          <a:blip r:embed="rId4" cstate="print"/>
          <a:stretch>
            <a:fillRect/>
          </a:stretch>
        </p:blipFill>
        <p:spPr>
          <a:xfrm>
            <a:off x="6172200" y="1371600"/>
            <a:ext cx="2971800" cy="1752600"/>
          </a:xfrm>
          <a:prstGeom prst="rect">
            <a:avLst/>
          </a:prstGeom>
        </p:spPr>
      </p:pic>
      <p:pic>
        <p:nvPicPr>
          <p:cNvPr id="7" name="Picture 6"/>
          <p:cNvPicPr>
            <a:picLocks noChangeAspect="1"/>
          </p:cNvPicPr>
          <p:nvPr/>
        </p:nvPicPr>
        <p:blipFill>
          <a:blip r:embed="rId5" cstate="print"/>
          <a:stretch>
            <a:fillRect/>
          </a:stretch>
        </p:blipFill>
        <p:spPr>
          <a:xfrm>
            <a:off x="5791200" y="4114800"/>
            <a:ext cx="3048000" cy="2362200"/>
          </a:xfrm>
          <a:prstGeom prst="rect">
            <a:avLst/>
          </a:prstGeom>
        </p:spPr>
      </p:pic>
      <p:sp>
        <p:nvSpPr>
          <p:cNvPr id="9" name="TextBox 8"/>
          <p:cNvSpPr txBox="1"/>
          <p:nvPr/>
        </p:nvSpPr>
        <p:spPr>
          <a:xfrm>
            <a:off x="0" y="1524000"/>
            <a:ext cx="8382000" cy="381643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140000"/>
              </a:lnSpc>
            </a:pPr>
            <a:r>
              <a:rPr lang="en-US" sz="32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dir="8100000" algn="tr" rotWithShape="0">
                    <a:prstClr val="black">
                      <a:alpha val="40000"/>
                    </a:prstClr>
                  </a:outerShdw>
                </a:effectLst>
                <a:latin typeface="Garamond"/>
                <a:cs typeface="Garamond"/>
              </a:rPr>
              <a:t>When teachers </a:t>
            </a:r>
          </a:p>
          <a:p>
            <a:pPr algn="ctr">
              <a:lnSpc>
                <a:spcPct val="140000"/>
              </a:lnSpc>
            </a:pPr>
            <a:r>
              <a:rPr lang="en-US" sz="32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dir="8100000" algn="tr" rotWithShape="0">
                    <a:prstClr val="black">
                      <a:alpha val="40000"/>
                    </a:prstClr>
                  </a:outerShdw>
                </a:effectLst>
                <a:latin typeface="Garamond"/>
                <a:cs typeface="Garamond"/>
              </a:rPr>
              <a:t>• plan instruction carefully, </a:t>
            </a:r>
          </a:p>
          <a:p>
            <a:pPr algn="ctr">
              <a:lnSpc>
                <a:spcPct val="140000"/>
              </a:lnSpc>
            </a:pPr>
            <a:r>
              <a:rPr lang="en-US" sz="32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dir="8100000" algn="tr" rotWithShape="0">
                    <a:prstClr val="black">
                      <a:alpha val="40000"/>
                    </a:prstClr>
                  </a:outerShdw>
                </a:effectLst>
                <a:latin typeface="Garamond"/>
                <a:cs typeface="Garamond"/>
              </a:rPr>
              <a:t>• emphasize building understanding, and </a:t>
            </a:r>
            <a:endParaRPr lang="en-US" sz="32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dir="8100000" algn="tr" rotWithShape="0">
                  <a:prstClr val="black">
                    <a:alpha val="40000"/>
                  </a:prstClr>
                </a:outerShdw>
              </a:effectLst>
              <a:latin typeface="Garamond"/>
              <a:cs typeface="Garamond"/>
            </a:endParaRPr>
          </a:p>
          <a:p>
            <a:pPr algn="ctr">
              <a:lnSpc>
                <a:spcPct val="140000"/>
              </a:lnSpc>
            </a:pPr>
            <a:r>
              <a:rPr lang="en-US" sz="32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dir="8100000" algn="tr" rotWithShape="0">
                    <a:prstClr val="black">
                      <a:alpha val="40000"/>
                    </a:prstClr>
                  </a:outerShdw>
                </a:effectLst>
                <a:latin typeface="Garamond"/>
                <a:cs typeface="Garamond"/>
              </a:rPr>
              <a:t>• help students to talk about that understanding, </a:t>
            </a:r>
            <a:endParaRPr lang="en-US" sz="32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dir="8100000" algn="tr" rotWithShape="0">
                  <a:prstClr val="black">
                    <a:alpha val="40000"/>
                  </a:prstClr>
                </a:outerShdw>
              </a:effectLst>
              <a:latin typeface="Garamond"/>
              <a:cs typeface="Garamond"/>
            </a:endParaRPr>
          </a:p>
          <a:p>
            <a:pPr algn="ctr">
              <a:lnSpc>
                <a:spcPct val="140000"/>
              </a:lnSpc>
            </a:pPr>
            <a:r>
              <a:rPr lang="en-US" sz="32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dir="8100000" algn="tr" rotWithShape="0">
                    <a:prstClr val="black">
                      <a:alpha val="40000"/>
                    </a:prstClr>
                  </a:outerShdw>
                </a:effectLst>
                <a:latin typeface="Garamond"/>
                <a:cs typeface="Garamond"/>
              </a:rPr>
              <a:t>everyone benefits</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dir="8100000" algn="tr" rotWithShape="0">
                    <a:prstClr val="black">
                      <a:alpha val="40000"/>
                    </a:prstClr>
                  </a:outerShdw>
                </a:effectLst>
                <a:latin typeface="Garamond"/>
                <a:cs typeface="Garamond"/>
              </a:rPr>
              <a:t> </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dir="8100000" algn="tr" rotWithShape="0">
                  <a:prstClr val="black">
                    <a:alpha val="40000"/>
                  </a:prstClr>
                </a:outerShdw>
              </a:effectLst>
              <a:latin typeface="Garamond"/>
              <a:cs typeface="Garamond"/>
            </a:endParaRPr>
          </a:p>
          <a:p>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1633515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hape 123"/>
          <p:cNvSpPr>
            <a:spLocks noGrp="1"/>
          </p:cNvSpPr>
          <p:nvPr>
            <p:ph type="title"/>
          </p:nvPr>
        </p:nvSpPr>
        <p:spPr>
          <a:xfrm>
            <a:off x="457200" y="414338"/>
            <a:ext cx="8229600" cy="639762"/>
          </a:xfrm>
        </p:spPr>
        <p:txBody>
          <a:bodyPr lIns="91425" tIns="45700" rIns="91425" bIns="45700">
            <a:spAutoFit/>
          </a:bodyPr>
          <a:lstStyle/>
          <a:p>
            <a:pPr eaLnBrk="1" hangingPunct="1">
              <a:buClr>
                <a:srgbClr val="000000"/>
              </a:buClr>
              <a:buSzPct val="25000"/>
            </a:pPr>
            <a:r>
              <a:rPr lang="en-US" smtClean="0">
                <a:solidFill>
                  <a:srgbClr val="17375E"/>
                </a:solidFill>
                <a:sym typeface="Arial" charset="0"/>
              </a:rPr>
              <a:t>Text-Dependent Questions...</a:t>
            </a:r>
          </a:p>
        </p:txBody>
      </p:sp>
      <p:sp>
        <p:nvSpPr>
          <p:cNvPr id="28675" name="Shape 124"/>
          <p:cNvSpPr>
            <a:spLocks noGrp="1"/>
          </p:cNvSpPr>
          <p:nvPr>
            <p:ph idx="1"/>
          </p:nvPr>
        </p:nvSpPr>
        <p:spPr>
          <a:xfrm>
            <a:off x="503238" y="1208088"/>
            <a:ext cx="8137525" cy="5620088"/>
          </a:xfrm>
        </p:spPr>
        <p:txBody>
          <a:bodyPr lIns="91425" tIns="45700" rIns="91425" bIns="45700">
            <a:spAutoFit/>
          </a:bodyPr>
          <a:lstStyle/>
          <a:p>
            <a:pPr marL="342900" indent="-342900" eaLnBrk="1" hangingPunct="1">
              <a:lnSpc>
                <a:spcPct val="114000"/>
              </a:lnSpc>
              <a:spcBef>
                <a:spcPts val="1200"/>
              </a:spcBef>
              <a:buClr>
                <a:srgbClr val="000000"/>
              </a:buClr>
              <a:buSzPct val="132000"/>
              <a:buFont typeface="Arial" charset="0"/>
              <a:buChar char="•"/>
            </a:pPr>
            <a:r>
              <a:rPr lang="en-US" sz="2800" dirty="0" smtClean="0">
                <a:solidFill>
                  <a:srgbClr val="262626"/>
                </a:solidFill>
                <a:sym typeface="Arial" charset="0"/>
              </a:rPr>
              <a:t>Can </a:t>
            </a:r>
            <a:r>
              <a:rPr lang="en-US" sz="2800" i="1" dirty="0" smtClean="0">
                <a:solidFill>
                  <a:srgbClr val="262626"/>
                </a:solidFill>
                <a:sym typeface="Arial" charset="0"/>
              </a:rPr>
              <a:t>only</a:t>
            </a:r>
            <a:r>
              <a:rPr lang="en-US" sz="2800" dirty="0" smtClean="0">
                <a:solidFill>
                  <a:srgbClr val="262626"/>
                </a:solidFill>
                <a:sym typeface="Arial" charset="0"/>
              </a:rPr>
              <a:t> be answered with evidence from the text.</a:t>
            </a:r>
          </a:p>
          <a:p>
            <a:pPr marL="342900" indent="-342900" eaLnBrk="1" hangingPunct="1">
              <a:lnSpc>
                <a:spcPct val="114000"/>
              </a:lnSpc>
              <a:spcBef>
                <a:spcPts val="1200"/>
              </a:spcBef>
              <a:buClr>
                <a:srgbClr val="000000"/>
              </a:buClr>
              <a:buSzPct val="132000"/>
              <a:buFont typeface="Arial" charset="0"/>
              <a:buChar char="•"/>
            </a:pPr>
            <a:r>
              <a:rPr lang="en-US" sz="2800" dirty="0" smtClean="0">
                <a:solidFill>
                  <a:srgbClr val="262626"/>
                </a:solidFill>
                <a:sym typeface="Arial" charset="0"/>
              </a:rPr>
              <a:t>Can be literal (checking for understanding) but must also involve analysis, synthesis, evaluation.</a:t>
            </a:r>
          </a:p>
          <a:p>
            <a:pPr marL="342900" indent="-342900" eaLnBrk="1" hangingPunct="1">
              <a:lnSpc>
                <a:spcPct val="114000"/>
              </a:lnSpc>
              <a:spcBef>
                <a:spcPts val="1200"/>
              </a:spcBef>
              <a:buClr>
                <a:srgbClr val="000000"/>
              </a:buClr>
              <a:buSzPct val="132000"/>
              <a:buFont typeface="Arial" charset="0"/>
              <a:buChar char="•"/>
            </a:pPr>
            <a:r>
              <a:rPr lang="en-US" sz="2800" dirty="0" smtClean="0">
                <a:solidFill>
                  <a:srgbClr val="262626"/>
                </a:solidFill>
                <a:sym typeface="Arial" charset="0"/>
              </a:rPr>
              <a:t>Focus on word, sentence, and paragraph, as well as larger ideas, themes, or events.</a:t>
            </a:r>
          </a:p>
          <a:p>
            <a:pPr marL="342900" indent="-342900" eaLnBrk="1" hangingPunct="1">
              <a:lnSpc>
                <a:spcPct val="114000"/>
              </a:lnSpc>
              <a:spcBef>
                <a:spcPts val="1200"/>
              </a:spcBef>
              <a:buClr>
                <a:srgbClr val="000000"/>
              </a:buClr>
              <a:buSzPct val="132000"/>
              <a:buFont typeface="Arial" charset="0"/>
              <a:buChar char="•"/>
            </a:pPr>
            <a:r>
              <a:rPr lang="en-US" sz="2800" dirty="0" smtClean="0">
                <a:solidFill>
                  <a:srgbClr val="262626"/>
                </a:solidFill>
                <a:sym typeface="Arial" charset="0"/>
              </a:rPr>
              <a:t>Focus on difficult portions of text in order to enhance reading proficiency.</a:t>
            </a:r>
          </a:p>
          <a:p>
            <a:pPr marL="342900" indent="-342900" eaLnBrk="1" hangingPunct="1">
              <a:lnSpc>
                <a:spcPct val="114000"/>
              </a:lnSpc>
              <a:spcBef>
                <a:spcPts val="1200"/>
              </a:spcBef>
              <a:buClr>
                <a:srgbClr val="000000"/>
              </a:buClr>
              <a:buSzPct val="132000"/>
              <a:buFont typeface="Arial" charset="0"/>
              <a:buChar char="•"/>
            </a:pPr>
            <a:r>
              <a:rPr lang="en-US" sz="2800" dirty="0" smtClean="0">
                <a:solidFill>
                  <a:srgbClr val="262626"/>
                </a:solidFill>
                <a:sym typeface="Arial" charset="0"/>
              </a:rPr>
              <a:t>Lead students to a larger understanding and can also include prompts for writing and discussion questions.</a:t>
            </a:r>
          </a:p>
        </p:txBody>
      </p:sp>
      <p:sp>
        <p:nvSpPr>
          <p:cNvPr id="28676" name="Slide Number Placeholder 5"/>
          <p:cNvSpPr>
            <a:spLocks noGrp="1"/>
          </p:cNvSpPr>
          <p:nvPr>
            <p:ph type="sldNum" sz="quarter" idx="10"/>
          </p:nvPr>
        </p:nvSpPr>
        <p:spPr>
          <a:noFill/>
          <a:ln>
            <a:miter lim="800000"/>
            <a:headEnd/>
            <a:tailEnd/>
          </a:ln>
        </p:spPr>
        <p:txBody>
          <a:bodyPr/>
          <a:lstStyle/>
          <a:p>
            <a:fld id="{58F010EA-4D01-4301-A0B3-2F2576F3BA33}" type="slidenum">
              <a:rPr lang="en-US" smtClean="0">
                <a:solidFill>
                  <a:srgbClr val="FFFFFF"/>
                </a:solidFill>
              </a:rPr>
              <a:pPr/>
              <a:t>30</a:t>
            </a:fld>
            <a:endParaRPr lang="en-US" smtClean="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extLst>
              <a:ext uri="{28A0092B-C50C-407E-A947-70E740481C1C}">
                <a14:useLocalDpi xmlns:a14="http://schemas.microsoft.com/office/drawing/2010/main" xmlns="" val="0"/>
              </a:ext>
            </a:extLst>
          </a:blip>
          <a:stretch>
            <a:fillRect/>
          </a:stretch>
        </p:blipFill>
        <p:spPr>
          <a:xfrm>
            <a:off x="457200" y="1752600"/>
            <a:ext cx="3776091" cy="4550790"/>
          </a:xfrm>
          <a:prstGeom prst="rect">
            <a:avLst/>
          </a:prstGeom>
          <a:solidFill>
            <a:scrgbClr r="0" g="0" b="0">
              <a:alpha val="0"/>
            </a:scrgbClr>
          </a:solidFill>
        </p:spPr>
      </p:pic>
      <p:sp>
        <p:nvSpPr>
          <p:cNvPr id="5" name="TextBox 4"/>
          <p:cNvSpPr txBox="1"/>
          <p:nvPr/>
        </p:nvSpPr>
        <p:spPr>
          <a:xfrm>
            <a:off x="4648200" y="2057400"/>
            <a:ext cx="4038600" cy="1938992"/>
          </a:xfrm>
          <a:prstGeom prst="rect">
            <a:avLst/>
          </a:prstGeom>
          <a:noFill/>
        </p:spPr>
        <p:txBody>
          <a:bodyPr wrap="square" rtlCol="0">
            <a:spAutoFit/>
          </a:bodyPr>
          <a:lstStyle/>
          <a:p>
            <a:r>
              <a:rPr lang="en-US" sz="2400" b="1" dirty="0" smtClean="0"/>
              <a:t>Enduring Understanding: </a:t>
            </a:r>
            <a:endParaRPr lang="en-US" sz="2400" dirty="0" smtClean="0"/>
          </a:p>
          <a:p>
            <a:r>
              <a:rPr lang="en-US" sz="2400" b="1" dirty="0" smtClean="0"/>
              <a:t> </a:t>
            </a:r>
            <a:r>
              <a:rPr lang="en-US" sz="2400" dirty="0" smtClean="0"/>
              <a:t>Patterns in the appearance of the moon in the sky can be observed, described, and predicted.</a:t>
            </a:r>
            <a:endParaRPr lang="en-US" sz="2400" dirty="0"/>
          </a:p>
        </p:txBody>
      </p:sp>
      <p:sp>
        <p:nvSpPr>
          <p:cNvPr id="8" name="TextBox 7"/>
          <p:cNvSpPr txBox="1"/>
          <p:nvPr/>
        </p:nvSpPr>
        <p:spPr>
          <a:xfrm>
            <a:off x="4648200" y="4267200"/>
            <a:ext cx="3962400" cy="1846659"/>
          </a:xfrm>
          <a:prstGeom prst="rect">
            <a:avLst/>
          </a:prstGeom>
          <a:noFill/>
        </p:spPr>
        <p:txBody>
          <a:bodyPr wrap="square" rtlCol="0">
            <a:spAutoFit/>
          </a:bodyPr>
          <a:lstStyle/>
          <a:p>
            <a:r>
              <a:rPr lang="en-US" sz="2400" b="1" dirty="0" smtClean="0"/>
              <a:t>FOCUSING QUESTION:</a:t>
            </a:r>
            <a:r>
              <a:rPr lang="en-US" sz="2400" dirty="0" smtClean="0"/>
              <a:t/>
            </a:r>
            <a:br>
              <a:rPr lang="en-US" sz="2400" dirty="0" smtClean="0"/>
            </a:br>
            <a:r>
              <a:rPr lang="en-US" sz="2400" dirty="0" smtClean="0"/>
              <a:t>When you look at the moon, how does the shape seem to change over time?</a:t>
            </a:r>
          </a:p>
          <a:p>
            <a:endParaRPr lang="en-US" dirty="0"/>
          </a:p>
        </p:txBody>
      </p:sp>
      <p:sp>
        <p:nvSpPr>
          <p:cNvPr id="6" name="TextBox 5"/>
          <p:cNvSpPr txBox="1"/>
          <p:nvPr/>
        </p:nvSpPr>
        <p:spPr>
          <a:xfrm>
            <a:off x="533400" y="381000"/>
            <a:ext cx="8153400" cy="646331"/>
          </a:xfrm>
          <a:prstGeom prst="rect">
            <a:avLst/>
          </a:prstGeom>
          <a:noFill/>
        </p:spPr>
        <p:txBody>
          <a:bodyPr wrap="square" rtlCol="0">
            <a:spAutoFit/>
          </a:bodyPr>
          <a:lstStyle/>
          <a:p>
            <a:r>
              <a:rPr lang="en-US" sz="3600" i="1" dirty="0" smtClean="0">
                <a:solidFill>
                  <a:srgbClr val="C00000"/>
                </a:solidFill>
              </a:rPr>
              <a:t>A reminder about where we’re headed…</a:t>
            </a:r>
            <a:endParaRPr lang="en-US" sz="3600" i="1" dirty="0">
              <a:solidFill>
                <a:srgbClr val="C0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228600" y="304800"/>
            <a:ext cx="8676204" cy="6248400"/>
          </a:xfrm>
          <a:prstGeom prst="rect">
            <a:avLst/>
          </a:prstGeom>
          <a:noFill/>
          <a:ln w="9525">
            <a:noFill/>
            <a:miter lim="800000"/>
            <a:headEnd/>
            <a:tailEnd/>
          </a:ln>
        </p:spPr>
      </p:pic>
      <p:grpSp>
        <p:nvGrpSpPr>
          <p:cNvPr id="8" name="Group 7"/>
          <p:cNvGrpSpPr/>
          <p:nvPr/>
        </p:nvGrpSpPr>
        <p:grpSpPr>
          <a:xfrm>
            <a:off x="7391400" y="5410200"/>
            <a:ext cx="1371600" cy="1219200"/>
            <a:chOff x="2064992" y="1241874"/>
            <a:chExt cx="5090215" cy="5090214"/>
          </a:xfrm>
        </p:grpSpPr>
        <p:sp>
          <p:nvSpPr>
            <p:cNvPr id="9" name="Freeform 8"/>
            <p:cNvSpPr/>
            <p:nvPr/>
          </p:nvSpPr>
          <p:spPr>
            <a:xfrm>
              <a:off x="2064992" y="1241874"/>
              <a:ext cx="2487655" cy="2487655"/>
            </a:xfrm>
            <a:custGeom>
              <a:avLst/>
              <a:gdLst>
                <a:gd name="connsiteX0" fmla="*/ 0 w 2487655"/>
                <a:gd name="connsiteY0" fmla="*/ 2487655 h 2487655"/>
                <a:gd name="connsiteX1" fmla="*/ 728620 w 2487655"/>
                <a:gd name="connsiteY1" fmla="*/ 728618 h 2487655"/>
                <a:gd name="connsiteX2" fmla="*/ 2487660 w 2487655"/>
                <a:gd name="connsiteY2" fmla="*/ 3 h 2487655"/>
                <a:gd name="connsiteX3" fmla="*/ 2487655 w 2487655"/>
                <a:gd name="connsiteY3" fmla="*/ 2487655 h 2487655"/>
                <a:gd name="connsiteX4" fmla="*/ 0 w 2487655"/>
                <a:gd name="connsiteY4" fmla="*/ 2487655 h 2487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655" h="2487655">
                  <a:moveTo>
                    <a:pt x="0" y="2487655"/>
                  </a:moveTo>
                  <a:cubicBezTo>
                    <a:pt x="1" y="1827888"/>
                    <a:pt x="262093" y="1195143"/>
                    <a:pt x="728620" y="728618"/>
                  </a:cubicBezTo>
                  <a:cubicBezTo>
                    <a:pt x="1195147" y="262093"/>
                    <a:pt x="1827892" y="2"/>
                    <a:pt x="2487660" y="3"/>
                  </a:cubicBezTo>
                  <a:cubicBezTo>
                    <a:pt x="2487658" y="829220"/>
                    <a:pt x="2487657" y="1658438"/>
                    <a:pt x="2487655" y="2487655"/>
                  </a:cubicBezTo>
                  <a:lnTo>
                    <a:pt x="0" y="2487655"/>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899307" tIns="899303" rIns="170688" bIns="170688" numCol="1" spcCol="1270" anchor="ctr" anchorCtr="0">
              <a:noAutofit/>
            </a:bodyPr>
            <a:lstStyle/>
            <a:p>
              <a:pPr lvl="0" algn="ctr" defTabSz="1066800">
                <a:lnSpc>
                  <a:spcPct val="90000"/>
                </a:lnSpc>
                <a:spcBef>
                  <a:spcPct val="0"/>
                </a:spcBef>
                <a:spcAft>
                  <a:spcPct val="35000"/>
                </a:spcAft>
              </a:pPr>
              <a:endParaRPr lang="en-US" sz="800" kern="1200" dirty="0"/>
            </a:p>
          </p:txBody>
        </p:sp>
        <p:sp>
          <p:nvSpPr>
            <p:cNvPr id="10" name="Freeform 9"/>
            <p:cNvSpPr/>
            <p:nvPr/>
          </p:nvSpPr>
          <p:spPr>
            <a:xfrm>
              <a:off x="4642316" y="1241874"/>
              <a:ext cx="2487655" cy="2487655"/>
            </a:xfrm>
            <a:custGeom>
              <a:avLst/>
              <a:gdLst>
                <a:gd name="connsiteX0" fmla="*/ 0 w 2487655"/>
                <a:gd name="connsiteY0" fmla="*/ 2487655 h 2487655"/>
                <a:gd name="connsiteX1" fmla="*/ 728620 w 2487655"/>
                <a:gd name="connsiteY1" fmla="*/ 728618 h 2487655"/>
                <a:gd name="connsiteX2" fmla="*/ 2487660 w 2487655"/>
                <a:gd name="connsiteY2" fmla="*/ 3 h 2487655"/>
                <a:gd name="connsiteX3" fmla="*/ 2487655 w 2487655"/>
                <a:gd name="connsiteY3" fmla="*/ 2487655 h 2487655"/>
                <a:gd name="connsiteX4" fmla="*/ 0 w 2487655"/>
                <a:gd name="connsiteY4" fmla="*/ 2487655 h 2487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655" h="2487655">
                  <a:moveTo>
                    <a:pt x="0" y="0"/>
                  </a:moveTo>
                  <a:cubicBezTo>
                    <a:pt x="659767" y="1"/>
                    <a:pt x="1292512" y="262093"/>
                    <a:pt x="1759037" y="728620"/>
                  </a:cubicBezTo>
                  <a:cubicBezTo>
                    <a:pt x="2225562" y="1195147"/>
                    <a:pt x="2487653" y="1827892"/>
                    <a:pt x="2487652" y="2487660"/>
                  </a:cubicBezTo>
                  <a:cubicBezTo>
                    <a:pt x="1658435" y="2487658"/>
                    <a:pt x="829217" y="2487657"/>
                    <a:pt x="0" y="2487655"/>
                  </a:cubicBez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70688" tIns="899307" rIns="899303" bIns="170688" numCol="1" spcCol="1270" anchor="ctr" anchorCtr="0">
              <a:noAutofit/>
            </a:bodyPr>
            <a:lstStyle/>
            <a:p>
              <a:pPr lvl="0" algn="ctr" defTabSz="1066800">
                <a:lnSpc>
                  <a:spcPct val="90000"/>
                </a:lnSpc>
                <a:spcBef>
                  <a:spcPct val="0"/>
                </a:spcBef>
                <a:spcAft>
                  <a:spcPct val="35000"/>
                </a:spcAft>
              </a:pPr>
              <a:endParaRPr lang="en-US" sz="800" kern="1200" dirty="0"/>
            </a:p>
          </p:txBody>
        </p:sp>
        <p:sp>
          <p:nvSpPr>
            <p:cNvPr id="11" name="Freeform 10"/>
            <p:cNvSpPr/>
            <p:nvPr/>
          </p:nvSpPr>
          <p:spPr>
            <a:xfrm>
              <a:off x="4667551" y="3844432"/>
              <a:ext cx="2487656" cy="2487656"/>
            </a:xfrm>
            <a:custGeom>
              <a:avLst/>
              <a:gdLst>
                <a:gd name="connsiteX0" fmla="*/ 0 w 2487655"/>
                <a:gd name="connsiteY0" fmla="*/ 2487655 h 2487655"/>
                <a:gd name="connsiteX1" fmla="*/ 728620 w 2487655"/>
                <a:gd name="connsiteY1" fmla="*/ 728618 h 2487655"/>
                <a:gd name="connsiteX2" fmla="*/ 2487660 w 2487655"/>
                <a:gd name="connsiteY2" fmla="*/ 3 h 2487655"/>
                <a:gd name="connsiteX3" fmla="*/ 2487655 w 2487655"/>
                <a:gd name="connsiteY3" fmla="*/ 2487655 h 2487655"/>
                <a:gd name="connsiteX4" fmla="*/ 0 w 2487655"/>
                <a:gd name="connsiteY4" fmla="*/ 2487655 h 2487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655" h="2487655">
                  <a:moveTo>
                    <a:pt x="2487655" y="0"/>
                  </a:moveTo>
                  <a:cubicBezTo>
                    <a:pt x="2487654" y="659767"/>
                    <a:pt x="2225562" y="1292512"/>
                    <a:pt x="1759035" y="1759037"/>
                  </a:cubicBezTo>
                  <a:cubicBezTo>
                    <a:pt x="1292508" y="2225562"/>
                    <a:pt x="659763" y="2487653"/>
                    <a:pt x="-4" y="2487652"/>
                  </a:cubicBezTo>
                  <a:cubicBezTo>
                    <a:pt x="-2" y="1658435"/>
                    <a:pt x="-1" y="829217"/>
                    <a:pt x="0" y="0"/>
                  </a:cubicBezTo>
                  <a:lnTo>
                    <a:pt x="2487655" y="0"/>
                  </a:ln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70688" tIns="170689" rIns="899308" bIns="899303" numCol="1" spcCol="1270" anchor="ctr" anchorCtr="0">
              <a:noAutofit/>
            </a:bodyPr>
            <a:lstStyle/>
            <a:p>
              <a:pPr lvl="0" algn="ctr" defTabSz="1066800">
                <a:lnSpc>
                  <a:spcPct val="90000"/>
                </a:lnSpc>
                <a:spcBef>
                  <a:spcPct val="0"/>
                </a:spcBef>
                <a:spcAft>
                  <a:spcPct val="35000"/>
                </a:spcAft>
              </a:pPr>
              <a:endParaRPr lang="en-US" sz="800" kern="1200" dirty="0"/>
            </a:p>
          </p:txBody>
        </p:sp>
        <p:sp>
          <p:nvSpPr>
            <p:cNvPr id="12" name="Freeform 11"/>
            <p:cNvSpPr/>
            <p:nvPr/>
          </p:nvSpPr>
          <p:spPr>
            <a:xfrm rot="21600000">
              <a:off x="2064992" y="3844433"/>
              <a:ext cx="2487655" cy="2487655"/>
            </a:xfrm>
            <a:custGeom>
              <a:avLst/>
              <a:gdLst>
                <a:gd name="connsiteX0" fmla="*/ 0 w 2487655"/>
                <a:gd name="connsiteY0" fmla="*/ 2487655 h 2487655"/>
                <a:gd name="connsiteX1" fmla="*/ 728620 w 2487655"/>
                <a:gd name="connsiteY1" fmla="*/ 728618 h 2487655"/>
                <a:gd name="connsiteX2" fmla="*/ 2487660 w 2487655"/>
                <a:gd name="connsiteY2" fmla="*/ 3 h 2487655"/>
                <a:gd name="connsiteX3" fmla="*/ 2487655 w 2487655"/>
                <a:gd name="connsiteY3" fmla="*/ 2487655 h 2487655"/>
                <a:gd name="connsiteX4" fmla="*/ 0 w 2487655"/>
                <a:gd name="connsiteY4" fmla="*/ 2487655 h 2487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655" h="2487655">
                  <a:moveTo>
                    <a:pt x="2487655" y="2487655"/>
                  </a:moveTo>
                  <a:cubicBezTo>
                    <a:pt x="1827888" y="2487654"/>
                    <a:pt x="1195143" y="2225562"/>
                    <a:pt x="728618" y="1759035"/>
                  </a:cubicBezTo>
                  <a:cubicBezTo>
                    <a:pt x="262093" y="1292508"/>
                    <a:pt x="2" y="659763"/>
                    <a:pt x="3" y="-5"/>
                  </a:cubicBezTo>
                  <a:cubicBezTo>
                    <a:pt x="829220" y="-3"/>
                    <a:pt x="1658438" y="-2"/>
                    <a:pt x="2487655" y="0"/>
                  </a:cubicBezTo>
                  <a:lnTo>
                    <a:pt x="2487655" y="2487655"/>
                  </a:ln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899303" tIns="170688" rIns="170688" bIns="899307" numCol="1" spcCol="1270" anchor="ctr" anchorCtr="0">
              <a:noAutofit/>
            </a:bodyPr>
            <a:lstStyle/>
            <a:p>
              <a:pPr lvl="0" algn="ctr" defTabSz="1066800">
                <a:lnSpc>
                  <a:spcPct val="90000"/>
                </a:lnSpc>
                <a:spcBef>
                  <a:spcPct val="0"/>
                </a:spcBef>
                <a:spcAft>
                  <a:spcPct val="35000"/>
                </a:spcAft>
              </a:pPr>
              <a:endParaRPr lang="en-US" sz="800" kern="1200" dirty="0"/>
            </a:p>
          </p:txBody>
        </p:sp>
        <p:sp>
          <p:nvSpPr>
            <p:cNvPr id="13" name="Circular Arrow 12"/>
            <p:cNvSpPr/>
            <p:nvPr/>
          </p:nvSpPr>
          <p:spPr>
            <a:xfrm>
              <a:off x="4180649" y="3269916"/>
              <a:ext cx="858901" cy="746871"/>
            </a:xfrm>
            <a:prstGeom prst="circularArrow">
              <a:avLst/>
            </a:prstGeom>
          </p:spPr>
          <p:style>
            <a:lnRef idx="0">
              <a:schemeClr val="lt1">
                <a:hueOff val="0"/>
                <a:satOff val="0"/>
                <a:lumOff val="0"/>
                <a:alphaOff val="0"/>
              </a:schemeClr>
            </a:lnRef>
            <a:fillRef idx="3">
              <a:schemeClr val="accent2">
                <a:tint val="40000"/>
                <a:hueOff val="0"/>
                <a:satOff val="0"/>
                <a:lumOff val="0"/>
                <a:alphaOff val="0"/>
              </a:schemeClr>
            </a:fillRef>
            <a:effectRef idx="3">
              <a:schemeClr val="accent2">
                <a:tint val="40000"/>
                <a:hueOff val="0"/>
                <a:satOff val="0"/>
                <a:lumOff val="0"/>
                <a:alphaOff val="0"/>
              </a:schemeClr>
            </a:effectRef>
            <a:fontRef idx="minor">
              <a:schemeClr val="dk1">
                <a:hueOff val="0"/>
                <a:satOff val="0"/>
                <a:lumOff val="0"/>
                <a:alphaOff val="0"/>
              </a:schemeClr>
            </a:fontRef>
          </p:style>
        </p:sp>
        <p:sp>
          <p:nvSpPr>
            <p:cNvPr id="14" name="Circular Arrow 13"/>
            <p:cNvSpPr/>
            <p:nvPr/>
          </p:nvSpPr>
          <p:spPr>
            <a:xfrm rot="10800000">
              <a:off x="4180649" y="3557174"/>
              <a:ext cx="858901" cy="746871"/>
            </a:xfrm>
            <a:prstGeom prst="circularArrow">
              <a:avLst/>
            </a:prstGeom>
          </p:spPr>
          <p:style>
            <a:lnRef idx="0">
              <a:schemeClr val="lt1">
                <a:hueOff val="0"/>
                <a:satOff val="0"/>
                <a:lumOff val="0"/>
                <a:alphaOff val="0"/>
              </a:schemeClr>
            </a:lnRef>
            <a:fillRef idx="3">
              <a:schemeClr val="accent2">
                <a:tint val="40000"/>
                <a:hueOff val="0"/>
                <a:satOff val="0"/>
                <a:lumOff val="0"/>
                <a:alphaOff val="0"/>
              </a:schemeClr>
            </a:fillRef>
            <a:effectRef idx="3">
              <a:schemeClr val="accent2">
                <a:tint val="40000"/>
                <a:hueOff val="0"/>
                <a:satOff val="0"/>
                <a:lumOff val="0"/>
                <a:alphaOff val="0"/>
              </a:schemeClr>
            </a:effectRef>
            <a:fontRef idx="minor">
              <a:schemeClr val="dk1">
                <a:hueOff val="0"/>
                <a:satOff val="0"/>
                <a:lumOff val="0"/>
                <a:alphaOff val="0"/>
              </a:schemeClr>
            </a:fontRef>
          </p:style>
        </p:sp>
      </p:grpSp>
      <p:sp>
        <p:nvSpPr>
          <p:cNvPr id="1027" name="Text Box 3"/>
          <p:cNvSpPr txBox="1">
            <a:spLocks noChangeArrowheads="1"/>
          </p:cNvSpPr>
          <p:nvPr/>
        </p:nvSpPr>
        <p:spPr bwMode="auto">
          <a:xfrm>
            <a:off x="3810000" y="2590800"/>
            <a:ext cx="2287588" cy="601663"/>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rgbClr val="FF0000"/>
                </a:solidFill>
                <a:effectLst/>
                <a:latin typeface="Calibri" pitchFamily="34" charset="0"/>
                <a:cs typeface="Arial" pitchFamily="34" charset="0"/>
              </a:rPr>
              <a:t>The author describes three ways the moon can look. What are they?</a:t>
            </a:r>
          </a:p>
          <a:p>
            <a:pPr marL="0" marR="0" lvl="0" indent="0" algn="l" defTabSz="914400" rtl="0" eaLnBrk="1" fontAlgn="base" latinLnBrk="0" hangingPunct="1">
              <a:lnSpc>
                <a:spcPct val="100000"/>
              </a:lnSpc>
              <a:spcBef>
                <a:spcPct val="0"/>
              </a:spcBef>
              <a:spcAft>
                <a:spcPts val="1000"/>
              </a:spcAft>
              <a:buClrTx/>
              <a:buSzTx/>
              <a:buFontTx/>
              <a:buNone/>
              <a:tabLst/>
            </a:pPr>
            <a:r>
              <a:rPr lang="en-US" sz="1000" b="1" dirty="0" smtClean="0">
                <a:solidFill>
                  <a:srgbClr val="FF0000"/>
                </a:solidFill>
                <a:latin typeface="Calibri" pitchFamily="34" charset="0"/>
                <a:cs typeface="Arial" pitchFamily="34" charset="0"/>
              </a:rPr>
              <a:t>RI 3.1</a:t>
            </a:r>
            <a:endParaRPr kumimoji="0" lang="en-US" sz="1000" b="1" i="0" u="none" strike="noStrike" cap="none" normalizeH="0" baseline="0" dirty="0" smtClean="0">
              <a:ln>
                <a:noFill/>
              </a:ln>
              <a:solidFill>
                <a:srgbClr val="FF0000"/>
              </a:solidFill>
              <a:effectLst/>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8" name="Text Box 4"/>
          <p:cNvSpPr txBox="1">
            <a:spLocks noChangeArrowheads="1"/>
          </p:cNvSpPr>
          <p:nvPr/>
        </p:nvSpPr>
        <p:spPr bwMode="auto">
          <a:xfrm>
            <a:off x="3733800" y="3581400"/>
            <a:ext cx="2590800" cy="990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rgbClr val="1F497D"/>
                </a:solidFill>
                <a:effectLst/>
                <a:latin typeface="Calibri" pitchFamily="34" charset="0"/>
                <a:cs typeface="Arial" pitchFamily="34" charset="0"/>
              </a:rPr>
              <a:t>What do you think “transforms” means?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rgbClr val="1F497D"/>
                </a:solidFill>
                <a:effectLst/>
                <a:latin typeface="Calibri" pitchFamily="34" charset="0"/>
                <a:cs typeface="Arial" pitchFamily="34" charset="0"/>
              </a:rPr>
              <a:t>What words in the text make you think so?</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rgbClr val="1F497D"/>
                </a:solidFill>
                <a:effectLst/>
                <a:latin typeface="Calibri" pitchFamily="34" charset="0"/>
                <a:cs typeface="Arial" pitchFamily="34" charset="0"/>
              </a:rPr>
              <a:t>How does the moon’s face “transform”?</a:t>
            </a:r>
          </a:p>
          <a:p>
            <a:pPr marL="0" marR="0" lvl="0" indent="0" algn="l" defTabSz="914400" rtl="0" eaLnBrk="1" fontAlgn="base" latinLnBrk="0" hangingPunct="1">
              <a:lnSpc>
                <a:spcPct val="100000"/>
              </a:lnSpc>
              <a:spcBef>
                <a:spcPct val="0"/>
              </a:spcBef>
              <a:spcAft>
                <a:spcPts val="1000"/>
              </a:spcAft>
              <a:buClrTx/>
              <a:buSzTx/>
              <a:buFontTx/>
              <a:buNone/>
              <a:tabLst/>
            </a:pPr>
            <a:r>
              <a:rPr lang="en-US" sz="1000" b="1" dirty="0" smtClean="0">
                <a:solidFill>
                  <a:srgbClr val="1F497D"/>
                </a:solidFill>
                <a:latin typeface="Calibri" pitchFamily="34" charset="0"/>
                <a:cs typeface="Arial" pitchFamily="34" charset="0"/>
              </a:rPr>
              <a:t>RI 3.4</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1029" name="Text Box 5"/>
          <p:cNvSpPr txBox="1">
            <a:spLocks noChangeArrowheads="1"/>
          </p:cNvSpPr>
          <p:nvPr/>
        </p:nvSpPr>
        <p:spPr bwMode="auto">
          <a:xfrm>
            <a:off x="3810000" y="4648200"/>
            <a:ext cx="2381250" cy="99060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rgbClr val="1F497D"/>
                </a:solidFill>
                <a:effectLst/>
                <a:latin typeface="Calibri" pitchFamily="34" charset="0"/>
                <a:cs typeface="Arial" pitchFamily="34" charset="0"/>
              </a:rPr>
              <a:t>What does "wax" mean in this sentence? How do you know?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rgbClr val="1F497D"/>
                </a:solidFill>
                <a:effectLst/>
                <a:latin typeface="Calibri" pitchFamily="34" charset="0"/>
                <a:cs typeface="Arial" pitchFamily="34" charset="0"/>
              </a:rPr>
              <a:t>What does the moon do after she “waxes”?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rgbClr val="1F497D"/>
                </a:solidFill>
                <a:effectLst/>
                <a:latin typeface="Calibri" pitchFamily="34" charset="0"/>
                <a:cs typeface="Arial" pitchFamily="34" charset="0"/>
              </a:rPr>
              <a:t>RI3.4</a:t>
            </a: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US" sz="1000" b="1" i="0" u="none" strike="noStrike" cap="none" normalizeH="0" baseline="0" dirty="0" smtClean="0">
              <a:ln>
                <a:noFill/>
              </a:ln>
              <a:solidFill>
                <a:srgbClr val="1F497D"/>
              </a:solidFill>
              <a:effectLst/>
              <a:latin typeface="Calibri" pitchFamily="34" charset="0"/>
              <a:cs typeface="Arial" pitchFamily="34" charset="0"/>
            </a:endParaRPr>
          </a:p>
        </p:txBody>
      </p:sp>
      <p:sp>
        <p:nvSpPr>
          <p:cNvPr id="15" name="TextBox 14"/>
          <p:cNvSpPr txBox="1"/>
          <p:nvPr/>
        </p:nvSpPr>
        <p:spPr>
          <a:xfrm>
            <a:off x="533400" y="6096000"/>
            <a:ext cx="762000" cy="246221"/>
          </a:xfrm>
          <a:prstGeom prst="rect">
            <a:avLst/>
          </a:prstGeom>
          <a:noFill/>
        </p:spPr>
        <p:txBody>
          <a:bodyPr wrap="square" rtlCol="0">
            <a:spAutoFit/>
          </a:bodyPr>
          <a:lstStyle/>
          <a:p>
            <a:r>
              <a:rPr lang="en-US" sz="1000" dirty="0" smtClean="0">
                <a:solidFill>
                  <a:srgbClr val="C00000"/>
                </a:solidFill>
              </a:rPr>
              <a:t>RI 3.1</a:t>
            </a:r>
            <a:endParaRPr lang="en-US" sz="1000" dirty="0">
              <a:solidFill>
                <a:srgbClr val="C00000"/>
              </a:solidFill>
            </a:endParaRPr>
          </a:p>
        </p:txBody>
      </p:sp>
      <p:sp>
        <p:nvSpPr>
          <p:cNvPr id="16" name="TextBox 15"/>
          <p:cNvSpPr txBox="1"/>
          <p:nvPr/>
        </p:nvSpPr>
        <p:spPr>
          <a:xfrm>
            <a:off x="1371600" y="0"/>
            <a:ext cx="6629400" cy="523220"/>
          </a:xfrm>
          <a:prstGeom prst="rect">
            <a:avLst/>
          </a:prstGeom>
          <a:noFill/>
        </p:spPr>
        <p:txBody>
          <a:bodyPr wrap="square" rtlCol="0">
            <a:spAutoFit/>
          </a:bodyPr>
          <a:lstStyle/>
          <a:p>
            <a:r>
              <a:rPr lang="en-US" sz="2800" i="1" dirty="0" smtClean="0">
                <a:solidFill>
                  <a:srgbClr val="FF0000"/>
                </a:solidFill>
              </a:rPr>
              <a:t>What might guided Close Reading look like?</a:t>
            </a:r>
            <a:endParaRPr lang="en-US" sz="2800"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animBg="1"/>
      <p:bldP spid="1028" grpId="0" animBg="1"/>
      <p:bldP spid="10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cstate="print"/>
          <a:srcRect/>
          <a:stretch>
            <a:fillRect/>
          </a:stretch>
        </p:blipFill>
        <p:spPr bwMode="auto">
          <a:xfrm>
            <a:off x="228600" y="304800"/>
            <a:ext cx="8647086" cy="6019800"/>
          </a:xfrm>
          <a:prstGeom prst="rect">
            <a:avLst/>
          </a:prstGeom>
          <a:noFill/>
          <a:ln w="9525">
            <a:noFill/>
            <a:miter lim="800000"/>
            <a:headEnd/>
            <a:tailEnd/>
          </a:ln>
        </p:spPr>
      </p:pic>
      <p:sp>
        <p:nvSpPr>
          <p:cNvPr id="2052" name="Text Box 4"/>
          <p:cNvSpPr txBox="1">
            <a:spLocks noChangeArrowheads="1"/>
          </p:cNvSpPr>
          <p:nvPr/>
        </p:nvSpPr>
        <p:spPr bwMode="auto">
          <a:xfrm>
            <a:off x="3810001" y="533400"/>
            <a:ext cx="2514600" cy="1219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rgbClr val="4F6228"/>
                </a:solidFill>
                <a:effectLst/>
                <a:latin typeface="Calibri" pitchFamily="34" charset="0"/>
                <a:cs typeface="Arial" pitchFamily="34" charset="0"/>
              </a:rPr>
              <a:t>What is the moon's first phase called? Underline</a:t>
            </a:r>
            <a:r>
              <a:rPr kumimoji="0" lang="en-US" sz="1000" b="1" i="0" u="none" strike="noStrike" cap="none" normalizeH="0" dirty="0" smtClean="0">
                <a:ln>
                  <a:noFill/>
                </a:ln>
                <a:solidFill>
                  <a:srgbClr val="4F6228"/>
                </a:solidFill>
                <a:effectLst/>
                <a:latin typeface="Calibri" pitchFamily="34" charset="0"/>
                <a:cs typeface="Arial" pitchFamily="34" charset="0"/>
              </a:rPr>
              <a:t> the</a:t>
            </a:r>
            <a:r>
              <a:rPr kumimoji="0" lang="en-US" sz="1000" b="1" i="0" u="none" strike="noStrike" cap="none" normalizeH="0" baseline="0" dirty="0" smtClean="0">
                <a:ln>
                  <a:noFill/>
                </a:ln>
                <a:solidFill>
                  <a:srgbClr val="4F6228"/>
                </a:solidFill>
                <a:effectLst/>
                <a:latin typeface="Calibri" pitchFamily="34" charset="0"/>
                <a:cs typeface="Arial" pitchFamily="34" charset="0"/>
              </a:rPr>
              <a:t> line that tells you.</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rgbClr val="4F6228"/>
                </a:solidFill>
                <a:effectLst/>
                <a:latin typeface="Calibri" pitchFamily="34" charset="0"/>
                <a:cs typeface="Arial" pitchFamily="34" charset="0"/>
              </a:rPr>
              <a:t>How would you say that line if you were talking?</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rgbClr val="4F6228"/>
                </a:solidFill>
                <a:effectLst/>
                <a:latin typeface="Calibri" pitchFamily="34" charset="0"/>
                <a:cs typeface="Arial" pitchFamily="34" charset="0"/>
              </a:rPr>
              <a:t>Why do you think  the author changed the order of the words?  L3.1a</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2053" name="Text Box 5"/>
          <p:cNvSpPr txBox="1">
            <a:spLocks noChangeArrowheads="1"/>
          </p:cNvSpPr>
          <p:nvPr/>
        </p:nvSpPr>
        <p:spPr bwMode="auto">
          <a:xfrm>
            <a:off x="3810000" y="1905000"/>
            <a:ext cx="2514599" cy="114300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lvl="0" fontAlgn="base">
              <a:spcBef>
                <a:spcPct val="0"/>
              </a:spcBef>
              <a:spcAft>
                <a:spcPts val="1000"/>
              </a:spcAft>
            </a:pPr>
            <a:r>
              <a:rPr kumimoji="0" lang="en-US" sz="1000" b="1" i="0" u="none" strike="noStrike" cap="none" normalizeH="0" baseline="0" dirty="0" smtClean="0">
                <a:ln>
                  <a:noFill/>
                </a:ln>
                <a:solidFill>
                  <a:srgbClr val="1F497D"/>
                </a:solidFill>
                <a:effectLst/>
                <a:latin typeface="Calibri" pitchFamily="34" charset="0"/>
                <a:cs typeface="Arial" pitchFamily="34" charset="0"/>
              </a:rPr>
              <a:t>What does the author compare the shape of the crescent moon to ? </a:t>
            </a:r>
            <a:r>
              <a:rPr lang="en-US" sz="1000" b="1" dirty="0" smtClean="0">
                <a:solidFill>
                  <a:srgbClr val="1F497D"/>
                </a:solidFill>
                <a:latin typeface="Calibri" pitchFamily="34" charset="0"/>
                <a:cs typeface="Arial" pitchFamily="34" charset="0"/>
              </a:rPr>
              <a:t>____________________________________</a:t>
            </a:r>
            <a:endParaRPr kumimoji="0" lang="en-US" sz="1000" b="1" i="0" u="none" strike="noStrike" cap="none" normalizeH="0" baseline="0" dirty="0" smtClean="0">
              <a:ln>
                <a:noFill/>
              </a:ln>
              <a:solidFill>
                <a:srgbClr val="1F497D"/>
              </a:solidFill>
              <a:effectLst/>
              <a:latin typeface="Calibri" pitchFamily="34" charset="0"/>
              <a:cs typeface="Arial" pitchFamily="34" charset="0"/>
            </a:endParaRPr>
          </a:p>
          <a:p>
            <a:pPr lvl="0" fontAlgn="base">
              <a:spcBef>
                <a:spcPct val="0"/>
              </a:spcBef>
              <a:spcAft>
                <a:spcPts val="1000"/>
              </a:spcAft>
            </a:pPr>
            <a:r>
              <a:rPr kumimoji="0" lang="en-US" sz="1000" b="1" i="0" u="none" strike="noStrike" cap="none" normalizeH="0" baseline="0" dirty="0" smtClean="0">
                <a:ln>
                  <a:noFill/>
                </a:ln>
                <a:solidFill>
                  <a:srgbClr val="1F497D"/>
                </a:solidFill>
                <a:effectLst/>
                <a:latin typeface="Calibri" pitchFamily="34" charset="0"/>
                <a:cs typeface="Arial" pitchFamily="34" charset="0"/>
              </a:rPr>
              <a:t>Why does the author say, "the moon's less shy"? Hint: reread the last stanza !</a:t>
            </a:r>
          </a:p>
          <a:p>
            <a:pPr lvl="0" fontAlgn="base">
              <a:spcBef>
                <a:spcPct val="0"/>
              </a:spcBef>
              <a:spcAft>
                <a:spcPts val="1000"/>
              </a:spcAft>
            </a:pPr>
            <a:r>
              <a:rPr lang="en-US" sz="1000" b="1" dirty="0" smtClean="0">
                <a:solidFill>
                  <a:srgbClr val="1F497D"/>
                </a:solidFill>
                <a:latin typeface="Calibri" pitchFamily="34" charset="0"/>
                <a:cs typeface="Arial" pitchFamily="34" charset="0"/>
              </a:rPr>
              <a:t>RL 3.4</a:t>
            </a:r>
            <a:endParaRPr kumimoji="0" lang="en-US" sz="1000" b="1" i="0" u="none" strike="noStrike" cap="none" normalizeH="0" baseline="0" dirty="0" smtClean="0">
              <a:ln>
                <a:noFill/>
              </a:ln>
              <a:solidFill>
                <a:srgbClr val="1F497D"/>
              </a:solidFill>
              <a:effectLst/>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2054" name="Text Box 6"/>
          <p:cNvSpPr txBox="1">
            <a:spLocks noChangeArrowheads="1"/>
          </p:cNvSpPr>
          <p:nvPr/>
        </p:nvSpPr>
        <p:spPr bwMode="auto">
          <a:xfrm>
            <a:off x="3886200" y="3276601"/>
            <a:ext cx="2500312" cy="91440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rgbClr val="7030A0"/>
                </a:solidFill>
                <a:effectLst/>
                <a:latin typeface="Calibri" pitchFamily="34" charset="0"/>
                <a:cs typeface="Arial" pitchFamily="34" charset="0"/>
              </a:rPr>
              <a:t>The name “First Quarter” comes from the fact that the moon is ¼ of the way through its cycle, not because a quarter of the</a:t>
            </a:r>
            <a:r>
              <a:rPr kumimoji="0" lang="en-US" sz="1100" b="1" i="0" u="none" strike="noStrike" cap="none" normalizeH="0" baseline="0" dirty="0" smtClean="0">
                <a:ln>
                  <a:noFill/>
                </a:ln>
                <a:solidFill>
                  <a:srgbClr val="7030A0"/>
                </a:solidFill>
                <a:effectLst/>
                <a:latin typeface="Calibri" pitchFamily="34" charset="0"/>
                <a:cs typeface="Arial" pitchFamily="34" charset="0"/>
              </a:rPr>
              <a:t> </a:t>
            </a:r>
            <a:r>
              <a:rPr kumimoji="0" lang="en-US" sz="1000" b="1" i="0" u="none" strike="noStrike" cap="none" normalizeH="0" baseline="0" dirty="0" smtClean="0">
                <a:ln>
                  <a:noFill/>
                </a:ln>
                <a:solidFill>
                  <a:srgbClr val="7030A0"/>
                </a:solidFill>
                <a:effectLst/>
                <a:latin typeface="Calibri" pitchFamily="34" charset="0"/>
                <a:cs typeface="Arial" pitchFamily="34" charset="0"/>
              </a:rPr>
              <a:t>moon is visible. What would be a better name</a:t>
            </a:r>
            <a:r>
              <a:rPr kumimoji="0" lang="en-US" sz="1000" b="0" i="0" u="none" strike="noStrike" cap="none" normalizeH="0" baseline="0" dirty="0" smtClean="0">
                <a:ln>
                  <a:noFill/>
                </a:ln>
                <a:solidFill>
                  <a:srgbClr val="7030A0"/>
                </a:solidFill>
                <a:effectLst/>
                <a:latin typeface="Calibri" pitchFamily="34" charset="0"/>
                <a:cs typeface="Arial" pitchFamily="34" charset="0"/>
              </a:rPr>
              <a:t>?</a:t>
            </a:r>
          </a:p>
          <a:p>
            <a:pPr marL="0" marR="0" lvl="0" indent="0" algn="l" defTabSz="914400" rtl="0" eaLnBrk="1" fontAlgn="base" latinLnBrk="0" hangingPunct="1">
              <a:lnSpc>
                <a:spcPct val="100000"/>
              </a:lnSpc>
              <a:spcBef>
                <a:spcPct val="0"/>
              </a:spcBef>
              <a:spcAft>
                <a:spcPts val="1000"/>
              </a:spcAft>
              <a:buClrTx/>
              <a:buSzTx/>
              <a:buFontTx/>
              <a:buNone/>
              <a:tabLst/>
            </a:pPr>
            <a:r>
              <a:rPr lang="en-US" sz="1000" dirty="0" smtClean="0">
                <a:solidFill>
                  <a:srgbClr val="7030A0"/>
                </a:solidFill>
                <a:latin typeface="Calibri" pitchFamily="34" charset="0"/>
                <a:cs typeface="Arial" pitchFamily="34" charset="0"/>
              </a:rPr>
              <a:t>L3.4</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55" name="Text Box 7"/>
          <p:cNvSpPr txBox="1">
            <a:spLocks noChangeArrowheads="1"/>
          </p:cNvSpPr>
          <p:nvPr/>
        </p:nvSpPr>
        <p:spPr bwMode="auto">
          <a:xfrm>
            <a:off x="3733800" y="4267200"/>
            <a:ext cx="2668588" cy="102711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rgbClr val="4F6228"/>
                </a:solidFill>
                <a:effectLst/>
                <a:latin typeface="Calibri" pitchFamily="34" charset="0"/>
                <a:cs typeface="Arial" pitchFamily="34" charset="0"/>
              </a:rPr>
              <a:t>Look carefully at the last few stanzas you have read. What do you notice about the way this poem is structured?</a:t>
            </a:r>
            <a:endParaRPr kumimoji="0" lang="en-US" sz="1000" b="1" i="0" u="none" strike="noStrike" cap="none" normalizeH="0" baseline="0" dirty="0" smtClean="0">
              <a:ln>
                <a:noFill/>
              </a:ln>
              <a:solidFill>
                <a:srgbClr val="4F6228"/>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rgbClr val="4F6228"/>
                </a:solidFill>
                <a:effectLst/>
                <a:latin typeface="Calibri" pitchFamily="34" charset="0"/>
                <a:cs typeface="Arial" pitchFamily="34" charset="0"/>
              </a:rPr>
              <a:t>How can knowing this help you understand the rest of the poem?                                 </a:t>
            </a:r>
            <a:r>
              <a:rPr lang="en-US" sz="1000" b="1" dirty="0" smtClean="0">
                <a:solidFill>
                  <a:srgbClr val="4F6228"/>
                </a:solidFill>
                <a:latin typeface="Calibri" pitchFamily="34" charset="0"/>
                <a:cs typeface="Arial" pitchFamily="34" charset="0"/>
              </a:rPr>
              <a:t>RL3.5</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2056" name="Text Box 8"/>
          <p:cNvSpPr txBox="1">
            <a:spLocks noChangeArrowheads="1"/>
          </p:cNvSpPr>
          <p:nvPr/>
        </p:nvSpPr>
        <p:spPr bwMode="auto">
          <a:xfrm>
            <a:off x="3810001" y="5410200"/>
            <a:ext cx="2438400" cy="81047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rgbClr val="C00000"/>
                </a:solidFill>
                <a:effectLst/>
                <a:latin typeface="Calibri" pitchFamily="34" charset="0"/>
                <a:cs typeface="Arial" pitchFamily="34" charset="0"/>
              </a:rPr>
              <a:t>What is the moon's most famous phase?</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rgbClr val="C00000"/>
                </a:solidFill>
                <a:effectLst/>
                <a:latin typeface="Calibri" pitchFamily="34" charset="0"/>
                <a:cs typeface="Arial" pitchFamily="34" charset="0"/>
              </a:rPr>
              <a:t>What does the “Full Moon” look like?</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rgbClr val="C00000"/>
                </a:solidFill>
                <a:effectLst/>
                <a:latin typeface="Calibri" pitchFamily="34" charset="0"/>
                <a:cs typeface="Arial" pitchFamily="34" charset="0"/>
              </a:rPr>
              <a:t>What words tell you?                 RL RI 3.1</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2057" name="Text Box 9"/>
          <p:cNvSpPr txBox="1">
            <a:spLocks noChangeArrowheads="1"/>
          </p:cNvSpPr>
          <p:nvPr/>
        </p:nvSpPr>
        <p:spPr bwMode="auto">
          <a:xfrm>
            <a:off x="6629400" y="457200"/>
            <a:ext cx="2044700" cy="61595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1" u="none" strike="noStrike" cap="none" normalizeH="0" baseline="0" dirty="0" smtClean="0">
                <a:ln>
                  <a:noFill/>
                </a:ln>
                <a:solidFill>
                  <a:srgbClr val="FF0000"/>
                </a:solidFill>
                <a:effectLst/>
                <a:latin typeface="Calibri" pitchFamily="34" charset="0"/>
                <a:cs typeface="Arial" pitchFamily="34" charset="0"/>
              </a:rPr>
              <a:t>What does the new moon look like? How do you know?</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1" u="none" strike="noStrike" cap="none" normalizeH="0" baseline="0" dirty="0" smtClean="0">
                <a:ln>
                  <a:noFill/>
                </a:ln>
                <a:solidFill>
                  <a:srgbClr val="FF0000"/>
                </a:solidFill>
                <a:effectLst/>
                <a:latin typeface="Calibri" pitchFamily="34" charset="0"/>
                <a:cs typeface="Arial" pitchFamily="34" charset="0"/>
              </a:rPr>
              <a:t>Draw a picture of the new moon here.</a:t>
            </a:r>
          </a:p>
          <a:p>
            <a:pPr marL="0" marR="0" lvl="0" indent="0" algn="l" defTabSz="914400" rtl="0" eaLnBrk="1" fontAlgn="base" latinLnBrk="0" hangingPunct="1">
              <a:lnSpc>
                <a:spcPct val="100000"/>
              </a:lnSpc>
              <a:spcBef>
                <a:spcPct val="0"/>
              </a:spcBef>
              <a:spcAft>
                <a:spcPts val="1000"/>
              </a:spcAft>
              <a:buClrTx/>
              <a:buSzTx/>
              <a:buFontTx/>
              <a:buNone/>
              <a:tabLst/>
            </a:pPr>
            <a:endParaRPr lang="en-US" sz="1000" i="1" dirty="0" smtClean="0">
              <a:solidFill>
                <a:srgbClr val="FF0000"/>
              </a:solidFill>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1" u="none" strike="noStrike" cap="none" normalizeH="0" baseline="0" dirty="0" smtClean="0">
                <a:ln>
                  <a:noFill/>
                </a:ln>
                <a:solidFill>
                  <a:srgbClr val="FF0000"/>
                </a:solidFill>
                <a:effectLst/>
                <a:latin typeface="Calibri" pitchFamily="34" charset="0"/>
                <a:cs typeface="Arial" pitchFamily="34" charset="0"/>
              </a:rPr>
              <a:t>RI 3.2</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58" name="Text Box 10"/>
          <p:cNvSpPr txBox="1">
            <a:spLocks noChangeArrowheads="1"/>
          </p:cNvSpPr>
          <p:nvPr/>
        </p:nvSpPr>
        <p:spPr bwMode="auto">
          <a:xfrm>
            <a:off x="6629400" y="1905000"/>
            <a:ext cx="2044700" cy="64770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1" u="none" strike="noStrike" cap="none" normalizeH="0" baseline="0" dirty="0" smtClean="0">
                <a:ln>
                  <a:noFill/>
                </a:ln>
                <a:solidFill>
                  <a:srgbClr val="FF0000"/>
                </a:solidFill>
                <a:effectLst/>
                <a:latin typeface="Calibri" pitchFamily="34" charset="0"/>
                <a:cs typeface="Arial" pitchFamily="34" charset="0"/>
              </a:rPr>
              <a:t>Draw a picture of the waxing crescent Moon here.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59" name="Text Box 11"/>
          <p:cNvSpPr txBox="1">
            <a:spLocks noChangeArrowheads="1"/>
          </p:cNvSpPr>
          <p:nvPr/>
        </p:nvSpPr>
        <p:spPr bwMode="auto">
          <a:xfrm>
            <a:off x="6553200" y="3352800"/>
            <a:ext cx="1841500" cy="44450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1" u="none" strike="noStrike" cap="none" normalizeH="0" baseline="0" dirty="0" smtClean="0">
                <a:ln>
                  <a:noFill/>
                </a:ln>
                <a:solidFill>
                  <a:srgbClr val="FF0000"/>
                </a:solidFill>
                <a:effectLst/>
                <a:latin typeface="Calibri" pitchFamily="34" charset="0"/>
                <a:cs typeface="Arial" pitchFamily="34" charset="0"/>
              </a:rPr>
              <a:t>Draw a picture of the first quarter Moon here.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60" name="Text Box 12"/>
          <p:cNvSpPr txBox="1">
            <a:spLocks noChangeArrowheads="1"/>
          </p:cNvSpPr>
          <p:nvPr/>
        </p:nvSpPr>
        <p:spPr bwMode="auto">
          <a:xfrm>
            <a:off x="6553200" y="5410200"/>
            <a:ext cx="1908175" cy="44450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1" u="none" strike="noStrike" cap="none" normalizeH="0" baseline="0" dirty="0" smtClean="0">
                <a:ln>
                  <a:noFill/>
                </a:ln>
                <a:solidFill>
                  <a:srgbClr val="FF0000"/>
                </a:solidFill>
                <a:effectLst/>
                <a:latin typeface="Calibri" pitchFamily="34" charset="0"/>
                <a:cs typeface="Arial" pitchFamily="34" charset="0"/>
              </a:rPr>
              <a:t>Draw a picture of the full Moon here.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5" name="Group 4"/>
          <p:cNvGrpSpPr/>
          <p:nvPr/>
        </p:nvGrpSpPr>
        <p:grpSpPr>
          <a:xfrm>
            <a:off x="7467600" y="5638800"/>
            <a:ext cx="1371600" cy="1219200"/>
            <a:chOff x="2064992" y="1241874"/>
            <a:chExt cx="5090215" cy="5090214"/>
          </a:xfrm>
        </p:grpSpPr>
        <p:sp>
          <p:nvSpPr>
            <p:cNvPr id="6" name="Freeform 5"/>
            <p:cNvSpPr/>
            <p:nvPr/>
          </p:nvSpPr>
          <p:spPr>
            <a:xfrm>
              <a:off x="2064992" y="1241874"/>
              <a:ext cx="2487655" cy="2487655"/>
            </a:xfrm>
            <a:custGeom>
              <a:avLst/>
              <a:gdLst>
                <a:gd name="connsiteX0" fmla="*/ 0 w 2487655"/>
                <a:gd name="connsiteY0" fmla="*/ 2487655 h 2487655"/>
                <a:gd name="connsiteX1" fmla="*/ 728620 w 2487655"/>
                <a:gd name="connsiteY1" fmla="*/ 728618 h 2487655"/>
                <a:gd name="connsiteX2" fmla="*/ 2487660 w 2487655"/>
                <a:gd name="connsiteY2" fmla="*/ 3 h 2487655"/>
                <a:gd name="connsiteX3" fmla="*/ 2487655 w 2487655"/>
                <a:gd name="connsiteY3" fmla="*/ 2487655 h 2487655"/>
                <a:gd name="connsiteX4" fmla="*/ 0 w 2487655"/>
                <a:gd name="connsiteY4" fmla="*/ 2487655 h 2487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655" h="2487655">
                  <a:moveTo>
                    <a:pt x="0" y="2487655"/>
                  </a:moveTo>
                  <a:cubicBezTo>
                    <a:pt x="1" y="1827888"/>
                    <a:pt x="262093" y="1195143"/>
                    <a:pt x="728620" y="728618"/>
                  </a:cubicBezTo>
                  <a:cubicBezTo>
                    <a:pt x="1195147" y="262093"/>
                    <a:pt x="1827892" y="2"/>
                    <a:pt x="2487660" y="3"/>
                  </a:cubicBezTo>
                  <a:cubicBezTo>
                    <a:pt x="2487658" y="829220"/>
                    <a:pt x="2487657" y="1658438"/>
                    <a:pt x="2487655" y="2487655"/>
                  </a:cubicBezTo>
                  <a:lnTo>
                    <a:pt x="0" y="2487655"/>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899307" tIns="899303" rIns="170688" bIns="170688" numCol="1" spcCol="1270" anchor="ctr" anchorCtr="0">
              <a:noAutofit/>
            </a:bodyPr>
            <a:lstStyle/>
            <a:p>
              <a:pPr lvl="0" algn="ctr" defTabSz="1066800">
                <a:lnSpc>
                  <a:spcPct val="90000"/>
                </a:lnSpc>
                <a:spcBef>
                  <a:spcPct val="0"/>
                </a:spcBef>
                <a:spcAft>
                  <a:spcPct val="35000"/>
                </a:spcAft>
              </a:pPr>
              <a:endParaRPr lang="en-US" sz="800" kern="1200" dirty="0"/>
            </a:p>
          </p:txBody>
        </p:sp>
        <p:sp>
          <p:nvSpPr>
            <p:cNvPr id="7" name="Freeform 6"/>
            <p:cNvSpPr/>
            <p:nvPr/>
          </p:nvSpPr>
          <p:spPr>
            <a:xfrm>
              <a:off x="4642316" y="1241874"/>
              <a:ext cx="2487655" cy="2487655"/>
            </a:xfrm>
            <a:custGeom>
              <a:avLst/>
              <a:gdLst>
                <a:gd name="connsiteX0" fmla="*/ 0 w 2487655"/>
                <a:gd name="connsiteY0" fmla="*/ 2487655 h 2487655"/>
                <a:gd name="connsiteX1" fmla="*/ 728620 w 2487655"/>
                <a:gd name="connsiteY1" fmla="*/ 728618 h 2487655"/>
                <a:gd name="connsiteX2" fmla="*/ 2487660 w 2487655"/>
                <a:gd name="connsiteY2" fmla="*/ 3 h 2487655"/>
                <a:gd name="connsiteX3" fmla="*/ 2487655 w 2487655"/>
                <a:gd name="connsiteY3" fmla="*/ 2487655 h 2487655"/>
                <a:gd name="connsiteX4" fmla="*/ 0 w 2487655"/>
                <a:gd name="connsiteY4" fmla="*/ 2487655 h 2487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655" h="2487655">
                  <a:moveTo>
                    <a:pt x="0" y="0"/>
                  </a:moveTo>
                  <a:cubicBezTo>
                    <a:pt x="659767" y="1"/>
                    <a:pt x="1292512" y="262093"/>
                    <a:pt x="1759037" y="728620"/>
                  </a:cubicBezTo>
                  <a:cubicBezTo>
                    <a:pt x="2225562" y="1195147"/>
                    <a:pt x="2487653" y="1827892"/>
                    <a:pt x="2487652" y="2487660"/>
                  </a:cubicBezTo>
                  <a:cubicBezTo>
                    <a:pt x="1658435" y="2487658"/>
                    <a:pt x="829217" y="2487657"/>
                    <a:pt x="0" y="2487655"/>
                  </a:cubicBez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70688" tIns="899307" rIns="899303" bIns="170688" numCol="1" spcCol="1270" anchor="ctr" anchorCtr="0">
              <a:noAutofit/>
            </a:bodyPr>
            <a:lstStyle/>
            <a:p>
              <a:pPr lvl="0" algn="ctr" defTabSz="1066800">
                <a:lnSpc>
                  <a:spcPct val="90000"/>
                </a:lnSpc>
                <a:spcBef>
                  <a:spcPct val="0"/>
                </a:spcBef>
                <a:spcAft>
                  <a:spcPct val="35000"/>
                </a:spcAft>
              </a:pPr>
              <a:endParaRPr lang="en-US" sz="800" kern="1200" dirty="0"/>
            </a:p>
          </p:txBody>
        </p:sp>
        <p:sp>
          <p:nvSpPr>
            <p:cNvPr id="8" name="Freeform 7"/>
            <p:cNvSpPr/>
            <p:nvPr/>
          </p:nvSpPr>
          <p:spPr>
            <a:xfrm>
              <a:off x="4667551" y="3844432"/>
              <a:ext cx="2487656" cy="2487656"/>
            </a:xfrm>
            <a:custGeom>
              <a:avLst/>
              <a:gdLst>
                <a:gd name="connsiteX0" fmla="*/ 0 w 2487655"/>
                <a:gd name="connsiteY0" fmla="*/ 2487655 h 2487655"/>
                <a:gd name="connsiteX1" fmla="*/ 728620 w 2487655"/>
                <a:gd name="connsiteY1" fmla="*/ 728618 h 2487655"/>
                <a:gd name="connsiteX2" fmla="*/ 2487660 w 2487655"/>
                <a:gd name="connsiteY2" fmla="*/ 3 h 2487655"/>
                <a:gd name="connsiteX3" fmla="*/ 2487655 w 2487655"/>
                <a:gd name="connsiteY3" fmla="*/ 2487655 h 2487655"/>
                <a:gd name="connsiteX4" fmla="*/ 0 w 2487655"/>
                <a:gd name="connsiteY4" fmla="*/ 2487655 h 2487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655" h="2487655">
                  <a:moveTo>
                    <a:pt x="2487655" y="0"/>
                  </a:moveTo>
                  <a:cubicBezTo>
                    <a:pt x="2487654" y="659767"/>
                    <a:pt x="2225562" y="1292512"/>
                    <a:pt x="1759035" y="1759037"/>
                  </a:cubicBezTo>
                  <a:cubicBezTo>
                    <a:pt x="1292508" y="2225562"/>
                    <a:pt x="659763" y="2487653"/>
                    <a:pt x="-4" y="2487652"/>
                  </a:cubicBezTo>
                  <a:cubicBezTo>
                    <a:pt x="-2" y="1658435"/>
                    <a:pt x="-1" y="829217"/>
                    <a:pt x="0" y="0"/>
                  </a:cubicBezTo>
                  <a:lnTo>
                    <a:pt x="2487655" y="0"/>
                  </a:ln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70688" tIns="170689" rIns="899308" bIns="899303" numCol="1" spcCol="1270" anchor="ctr" anchorCtr="0">
              <a:noAutofit/>
            </a:bodyPr>
            <a:lstStyle/>
            <a:p>
              <a:pPr lvl="0" algn="ctr" defTabSz="1066800">
                <a:lnSpc>
                  <a:spcPct val="90000"/>
                </a:lnSpc>
                <a:spcBef>
                  <a:spcPct val="0"/>
                </a:spcBef>
                <a:spcAft>
                  <a:spcPct val="35000"/>
                </a:spcAft>
              </a:pPr>
              <a:endParaRPr lang="en-US" sz="800" kern="1200" dirty="0"/>
            </a:p>
          </p:txBody>
        </p:sp>
        <p:sp>
          <p:nvSpPr>
            <p:cNvPr id="9" name="Freeform 8"/>
            <p:cNvSpPr/>
            <p:nvPr/>
          </p:nvSpPr>
          <p:spPr>
            <a:xfrm rot="21600000">
              <a:off x="2064992" y="3844433"/>
              <a:ext cx="2487655" cy="2487655"/>
            </a:xfrm>
            <a:custGeom>
              <a:avLst/>
              <a:gdLst>
                <a:gd name="connsiteX0" fmla="*/ 0 w 2487655"/>
                <a:gd name="connsiteY0" fmla="*/ 2487655 h 2487655"/>
                <a:gd name="connsiteX1" fmla="*/ 728620 w 2487655"/>
                <a:gd name="connsiteY1" fmla="*/ 728618 h 2487655"/>
                <a:gd name="connsiteX2" fmla="*/ 2487660 w 2487655"/>
                <a:gd name="connsiteY2" fmla="*/ 3 h 2487655"/>
                <a:gd name="connsiteX3" fmla="*/ 2487655 w 2487655"/>
                <a:gd name="connsiteY3" fmla="*/ 2487655 h 2487655"/>
                <a:gd name="connsiteX4" fmla="*/ 0 w 2487655"/>
                <a:gd name="connsiteY4" fmla="*/ 2487655 h 2487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655" h="2487655">
                  <a:moveTo>
                    <a:pt x="2487655" y="2487655"/>
                  </a:moveTo>
                  <a:cubicBezTo>
                    <a:pt x="1827888" y="2487654"/>
                    <a:pt x="1195143" y="2225562"/>
                    <a:pt x="728618" y="1759035"/>
                  </a:cubicBezTo>
                  <a:cubicBezTo>
                    <a:pt x="262093" y="1292508"/>
                    <a:pt x="2" y="659763"/>
                    <a:pt x="3" y="-5"/>
                  </a:cubicBezTo>
                  <a:cubicBezTo>
                    <a:pt x="829220" y="-3"/>
                    <a:pt x="1658438" y="-2"/>
                    <a:pt x="2487655" y="0"/>
                  </a:cubicBezTo>
                  <a:lnTo>
                    <a:pt x="2487655" y="2487655"/>
                  </a:ln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899303" tIns="170688" rIns="170688" bIns="899307" numCol="1" spcCol="1270" anchor="ctr" anchorCtr="0">
              <a:noAutofit/>
            </a:bodyPr>
            <a:lstStyle/>
            <a:p>
              <a:pPr lvl="0" algn="ctr" defTabSz="1066800">
                <a:lnSpc>
                  <a:spcPct val="90000"/>
                </a:lnSpc>
                <a:spcBef>
                  <a:spcPct val="0"/>
                </a:spcBef>
                <a:spcAft>
                  <a:spcPct val="35000"/>
                </a:spcAft>
              </a:pPr>
              <a:endParaRPr lang="en-US" sz="800" kern="1200" dirty="0"/>
            </a:p>
          </p:txBody>
        </p:sp>
        <p:sp>
          <p:nvSpPr>
            <p:cNvPr id="10" name="Circular Arrow 9"/>
            <p:cNvSpPr/>
            <p:nvPr/>
          </p:nvSpPr>
          <p:spPr>
            <a:xfrm>
              <a:off x="4180649" y="3269916"/>
              <a:ext cx="858901" cy="746871"/>
            </a:xfrm>
            <a:prstGeom prst="circularArrow">
              <a:avLst/>
            </a:prstGeom>
          </p:spPr>
          <p:style>
            <a:lnRef idx="0">
              <a:schemeClr val="lt1">
                <a:hueOff val="0"/>
                <a:satOff val="0"/>
                <a:lumOff val="0"/>
                <a:alphaOff val="0"/>
              </a:schemeClr>
            </a:lnRef>
            <a:fillRef idx="3">
              <a:schemeClr val="accent2">
                <a:tint val="40000"/>
                <a:hueOff val="0"/>
                <a:satOff val="0"/>
                <a:lumOff val="0"/>
                <a:alphaOff val="0"/>
              </a:schemeClr>
            </a:fillRef>
            <a:effectRef idx="3">
              <a:schemeClr val="accent2">
                <a:tint val="40000"/>
                <a:hueOff val="0"/>
                <a:satOff val="0"/>
                <a:lumOff val="0"/>
                <a:alphaOff val="0"/>
              </a:schemeClr>
            </a:effectRef>
            <a:fontRef idx="minor">
              <a:schemeClr val="dk1">
                <a:hueOff val="0"/>
                <a:satOff val="0"/>
                <a:lumOff val="0"/>
                <a:alphaOff val="0"/>
              </a:schemeClr>
            </a:fontRef>
          </p:style>
        </p:sp>
        <p:sp>
          <p:nvSpPr>
            <p:cNvPr id="11" name="Circular Arrow 10"/>
            <p:cNvSpPr/>
            <p:nvPr/>
          </p:nvSpPr>
          <p:spPr>
            <a:xfrm rot="10800000">
              <a:off x="4180649" y="3557174"/>
              <a:ext cx="858901" cy="746871"/>
            </a:xfrm>
            <a:prstGeom prst="circularArrow">
              <a:avLst/>
            </a:prstGeom>
          </p:spPr>
          <p:style>
            <a:lnRef idx="0">
              <a:schemeClr val="lt1">
                <a:hueOff val="0"/>
                <a:satOff val="0"/>
                <a:lumOff val="0"/>
                <a:alphaOff val="0"/>
              </a:schemeClr>
            </a:lnRef>
            <a:fillRef idx="3">
              <a:schemeClr val="accent2">
                <a:tint val="40000"/>
                <a:hueOff val="0"/>
                <a:satOff val="0"/>
                <a:lumOff val="0"/>
                <a:alphaOff val="0"/>
              </a:schemeClr>
            </a:fillRef>
            <a:effectRef idx="3">
              <a:schemeClr val="accent2">
                <a:tint val="40000"/>
                <a:hueOff val="0"/>
                <a:satOff val="0"/>
                <a:lumOff val="0"/>
                <a:alphaOff val="0"/>
              </a:schemeClr>
            </a:effectRef>
            <a:fontRef idx="minor">
              <a:schemeClr val="dk1">
                <a:hueOff val="0"/>
                <a:satOff val="0"/>
                <a:lumOff val="0"/>
                <a:alphaOff val="0"/>
              </a:schemeClr>
            </a:fontRef>
          </p:style>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P spid="2054" grpId="0" animBg="1"/>
      <p:bldP spid="2055" grpId="0" animBg="1"/>
      <p:bldP spid="2056" grpId="0" animBg="1"/>
      <p:bldP spid="2057" grpId="0" animBg="1"/>
      <p:bldP spid="2058" grpId="0" animBg="1"/>
      <p:bldP spid="2059" grpId="0" animBg="1"/>
      <p:bldP spid="206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381000" y="381000"/>
            <a:ext cx="8401936" cy="5638799"/>
          </a:xfrm>
          <a:prstGeom prst="rect">
            <a:avLst/>
          </a:prstGeom>
          <a:noFill/>
          <a:ln w="9525">
            <a:noFill/>
            <a:miter lim="800000"/>
            <a:headEnd/>
            <a:tailEnd/>
          </a:ln>
        </p:spPr>
      </p:pic>
      <p:grpSp>
        <p:nvGrpSpPr>
          <p:cNvPr id="5" name="Group 4"/>
          <p:cNvGrpSpPr/>
          <p:nvPr/>
        </p:nvGrpSpPr>
        <p:grpSpPr>
          <a:xfrm>
            <a:off x="7543800" y="5410200"/>
            <a:ext cx="1371600" cy="1219200"/>
            <a:chOff x="2064992" y="1241874"/>
            <a:chExt cx="5090215" cy="5090214"/>
          </a:xfrm>
        </p:grpSpPr>
        <p:sp>
          <p:nvSpPr>
            <p:cNvPr id="6" name="Freeform 5"/>
            <p:cNvSpPr/>
            <p:nvPr/>
          </p:nvSpPr>
          <p:spPr>
            <a:xfrm>
              <a:off x="2064992" y="1241874"/>
              <a:ext cx="2487655" cy="2487655"/>
            </a:xfrm>
            <a:custGeom>
              <a:avLst/>
              <a:gdLst>
                <a:gd name="connsiteX0" fmla="*/ 0 w 2487655"/>
                <a:gd name="connsiteY0" fmla="*/ 2487655 h 2487655"/>
                <a:gd name="connsiteX1" fmla="*/ 728620 w 2487655"/>
                <a:gd name="connsiteY1" fmla="*/ 728618 h 2487655"/>
                <a:gd name="connsiteX2" fmla="*/ 2487660 w 2487655"/>
                <a:gd name="connsiteY2" fmla="*/ 3 h 2487655"/>
                <a:gd name="connsiteX3" fmla="*/ 2487655 w 2487655"/>
                <a:gd name="connsiteY3" fmla="*/ 2487655 h 2487655"/>
                <a:gd name="connsiteX4" fmla="*/ 0 w 2487655"/>
                <a:gd name="connsiteY4" fmla="*/ 2487655 h 2487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655" h="2487655">
                  <a:moveTo>
                    <a:pt x="0" y="2487655"/>
                  </a:moveTo>
                  <a:cubicBezTo>
                    <a:pt x="1" y="1827888"/>
                    <a:pt x="262093" y="1195143"/>
                    <a:pt x="728620" y="728618"/>
                  </a:cubicBezTo>
                  <a:cubicBezTo>
                    <a:pt x="1195147" y="262093"/>
                    <a:pt x="1827892" y="2"/>
                    <a:pt x="2487660" y="3"/>
                  </a:cubicBezTo>
                  <a:cubicBezTo>
                    <a:pt x="2487658" y="829220"/>
                    <a:pt x="2487657" y="1658438"/>
                    <a:pt x="2487655" y="2487655"/>
                  </a:cubicBezTo>
                  <a:lnTo>
                    <a:pt x="0" y="2487655"/>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899307" tIns="899303" rIns="170688" bIns="170688" numCol="1" spcCol="1270" anchor="ctr" anchorCtr="0">
              <a:noAutofit/>
            </a:bodyPr>
            <a:lstStyle/>
            <a:p>
              <a:pPr lvl="0" algn="ctr" defTabSz="1066800">
                <a:lnSpc>
                  <a:spcPct val="90000"/>
                </a:lnSpc>
                <a:spcBef>
                  <a:spcPct val="0"/>
                </a:spcBef>
                <a:spcAft>
                  <a:spcPct val="35000"/>
                </a:spcAft>
              </a:pPr>
              <a:endParaRPr lang="en-US" sz="800" kern="1200" dirty="0"/>
            </a:p>
          </p:txBody>
        </p:sp>
        <p:sp>
          <p:nvSpPr>
            <p:cNvPr id="7" name="Freeform 6"/>
            <p:cNvSpPr/>
            <p:nvPr/>
          </p:nvSpPr>
          <p:spPr>
            <a:xfrm>
              <a:off x="4642316" y="1241874"/>
              <a:ext cx="2487655" cy="2487655"/>
            </a:xfrm>
            <a:custGeom>
              <a:avLst/>
              <a:gdLst>
                <a:gd name="connsiteX0" fmla="*/ 0 w 2487655"/>
                <a:gd name="connsiteY0" fmla="*/ 2487655 h 2487655"/>
                <a:gd name="connsiteX1" fmla="*/ 728620 w 2487655"/>
                <a:gd name="connsiteY1" fmla="*/ 728618 h 2487655"/>
                <a:gd name="connsiteX2" fmla="*/ 2487660 w 2487655"/>
                <a:gd name="connsiteY2" fmla="*/ 3 h 2487655"/>
                <a:gd name="connsiteX3" fmla="*/ 2487655 w 2487655"/>
                <a:gd name="connsiteY3" fmla="*/ 2487655 h 2487655"/>
                <a:gd name="connsiteX4" fmla="*/ 0 w 2487655"/>
                <a:gd name="connsiteY4" fmla="*/ 2487655 h 2487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655" h="2487655">
                  <a:moveTo>
                    <a:pt x="0" y="0"/>
                  </a:moveTo>
                  <a:cubicBezTo>
                    <a:pt x="659767" y="1"/>
                    <a:pt x="1292512" y="262093"/>
                    <a:pt x="1759037" y="728620"/>
                  </a:cubicBezTo>
                  <a:cubicBezTo>
                    <a:pt x="2225562" y="1195147"/>
                    <a:pt x="2487653" y="1827892"/>
                    <a:pt x="2487652" y="2487660"/>
                  </a:cubicBezTo>
                  <a:cubicBezTo>
                    <a:pt x="1658435" y="2487658"/>
                    <a:pt x="829217" y="2487657"/>
                    <a:pt x="0" y="2487655"/>
                  </a:cubicBez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70688" tIns="899307" rIns="899303" bIns="170688" numCol="1" spcCol="1270" anchor="ctr" anchorCtr="0">
              <a:noAutofit/>
            </a:bodyPr>
            <a:lstStyle/>
            <a:p>
              <a:pPr lvl="0" algn="ctr" defTabSz="1066800">
                <a:lnSpc>
                  <a:spcPct val="90000"/>
                </a:lnSpc>
                <a:spcBef>
                  <a:spcPct val="0"/>
                </a:spcBef>
                <a:spcAft>
                  <a:spcPct val="35000"/>
                </a:spcAft>
              </a:pPr>
              <a:endParaRPr lang="en-US" sz="800" kern="1200" dirty="0"/>
            </a:p>
          </p:txBody>
        </p:sp>
        <p:sp>
          <p:nvSpPr>
            <p:cNvPr id="8" name="Freeform 7"/>
            <p:cNvSpPr/>
            <p:nvPr/>
          </p:nvSpPr>
          <p:spPr>
            <a:xfrm>
              <a:off x="4667551" y="3844432"/>
              <a:ext cx="2487656" cy="2487656"/>
            </a:xfrm>
            <a:custGeom>
              <a:avLst/>
              <a:gdLst>
                <a:gd name="connsiteX0" fmla="*/ 0 w 2487655"/>
                <a:gd name="connsiteY0" fmla="*/ 2487655 h 2487655"/>
                <a:gd name="connsiteX1" fmla="*/ 728620 w 2487655"/>
                <a:gd name="connsiteY1" fmla="*/ 728618 h 2487655"/>
                <a:gd name="connsiteX2" fmla="*/ 2487660 w 2487655"/>
                <a:gd name="connsiteY2" fmla="*/ 3 h 2487655"/>
                <a:gd name="connsiteX3" fmla="*/ 2487655 w 2487655"/>
                <a:gd name="connsiteY3" fmla="*/ 2487655 h 2487655"/>
                <a:gd name="connsiteX4" fmla="*/ 0 w 2487655"/>
                <a:gd name="connsiteY4" fmla="*/ 2487655 h 2487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655" h="2487655">
                  <a:moveTo>
                    <a:pt x="2487655" y="0"/>
                  </a:moveTo>
                  <a:cubicBezTo>
                    <a:pt x="2487654" y="659767"/>
                    <a:pt x="2225562" y="1292512"/>
                    <a:pt x="1759035" y="1759037"/>
                  </a:cubicBezTo>
                  <a:cubicBezTo>
                    <a:pt x="1292508" y="2225562"/>
                    <a:pt x="659763" y="2487653"/>
                    <a:pt x="-4" y="2487652"/>
                  </a:cubicBezTo>
                  <a:cubicBezTo>
                    <a:pt x="-2" y="1658435"/>
                    <a:pt x="-1" y="829217"/>
                    <a:pt x="0" y="0"/>
                  </a:cubicBezTo>
                  <a:lnTo>
                    <a:pt x="2487655" y="0"/>
                  </a:ln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70688" tIns="170689" rIns="899308" bIns="899303" numCol="1" spcCol="1270" anchor="ctr" anchorCtr="0">
              <a:noAutofit/>
            </a:bodyPr>
            <a:lstStyle/>
            <a:p>
              <a:pPr lvl="0" algn="ctr" defTabSz="1066800">
                <a:lnSpc>
                  <a:spcPct val="90000"/>
                </a:lnSpc>
                <a:spcBef>
                  <a:spcPct val="0"/>
                </a:spcBef>
                <a:spcAft>
                  <a:spcPct val="35000"/>
                </a:spcAft>
              </a:pPr>
              <a:endParaRPr lang="en-US" sz="800" kern="1200" dirty="0"/>
            </a:p>
          </p:txBody>
        </p:sp>
        <p:sp>
          <p:nvSpPr>
            <p:cNvPr id="9" name="Freeform 8"/>
            <p:cNvSpPr/>
            <p:nvPr/>
          </p:nvSpPr>
          <p:spPr>
            <a:xfrm rot="21600000">
              <a:off x="2064992" y="3844433"/>
              <a:ext cx="2487655" cy="2487655"/>
            </a:xfrm>
            <a:custGeom>
              <a:avLst/>
              <a:gdLst>
                <a:gd name="connsiteX0" fmla="*/ 0 w 2487655"/>
                <a:gd name="connsiteY0" fmla="*/ 2487655 h 2487655"/>
                <a:gd name="connsiteX1" fmla="*/ 728620 w 2487655"/>
                <a:gd name="connsiteY1" fmla="*/ 728618 h 2487655"/>
                <a:gd name="connsiteX2" fmla="*/ 2487660 w 2487655"/>
                <a:gd name="connsiteY2" fmla="*/ 3 h 2487655"/>
                <a:gd name="connsiteX3" fmla="*/ 2487655 w 2487655"/>
                <a:gd name="connsiteY3" fmla="*/ 2487655 h 2487655"/>
                <a:gd name="connsiteX4" fmla="*/ 0 w 2487655"/>
                <a:gd name="connsiteY4" fmla="*/ 2487655 h 2487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655" h="2487655">
                  <a:moveTo>
                    <a:pt x="2487655" y="2487655"/>
                  </a:moveTo>
                  <a:cubicBezTo>
                    <a:pt x="1827888" y="2487654"/>
                    <a:pt x="1195143" y="2225562"/>
                    <a:pt x="728618" y="1759035"/>
                  </a:cubicBezTo>
                  <a:cubicBezTo>
                    <a:pt x="262093" y="1292508"/>
                    <a:pt x="2" y="659763"/>
                    <a:pt x="3" y="-5"/>
                  </a:cubicBezTo>
                  <a:cubicBezTo>
                    <a:pt x="829220" y="-3"/>
                    <a:pt x="1658438" y="-2"/>
                    <a:pt x="2487655" y="0"/>
                  </a:cubicBezTo>
                  <a:lnTo>
                    <a:pt x="2487655" y="2487655"/>
                  </a:ln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899303" tIns="170688" rIns="170688" bIns="899307" numCol="1" spcCol="1270" anchor="ctr" anchorCtr="0">
              <a:noAutofit/>
            </a:bodyPr>
            <a:lstStyle/>
            <a:p>
              <a:pPr lvl="0" algn="ctr" defTabSz="1066800">
                <a:lnSpc>
                  <a:spcPct val="90000"/>
                </a:lnSpc>
                <a:spcBef>
                  <a:spcPct val="0"/>
                </a:spcBef>
                <a:spcAft>
                  <a:spcPct val="35000"/>
                </a:spcAft>
              </a:pPr>
              <a:endParaRPr lang="en-US" sz="800" kern="1200" dirty="0"/>
            </a:p>
          </p:txBody>
        </p:sp>
        <p:sp>
          <p:nvSpPr>
            <p:cNvPr id="10" name="Circular Arrow 9"/>
            <p:cNvSpPr/>
            <p:nvPr/>
          </p:nvSpPr>
          <p:spPr>
            <a:xfrm>
              <a:off x="4180649" y="3269916"/>
              <a:ext cx="858901" cy="746871"/>
            </a:xfrm>
            <a:prstGeom prst="circularArrow">
              <a:avLst/>
            </a:prstGeom>
          </p:spPr>
          <p:style>
            <a:lnRef idx="0">
              <a:schemeClr val="lt1">
                <a:hueOff val="0"/>
                <a:satOff val="0"/>
                <a:lumOff val="0"/>
                <a:alphaOff val="0"/>
              </a:schemeClr>
            </a:lnRef>
            <a:fillRef idx="3">
              <a:schemeClr val="accent2">
                <a:tint val="40000"/>
                <a:hueOff val="0"/>
                <a:satOff val="0"/>
                <a:lumOff val="0"/>
                <a:alphaOff val="0"/>
              </a:schemeClr>
            </a:fillRef>
            <a:effectRef idx="3">
              <a:schemeClr val="accent2">
                <a:tint val="40000"/>
                <a:hueOff val="0"/>
                <a:satOff val="0"/>
                <a:lumOff val="0"/>
                <a:alphaOff val="0"/>
              </a:schemeClr>
            </a:effectRef>
            <a:fontRef idx="minor">
              <a:schemeClr val="dk1">
                <a:hueOff val="0"/>
                <a:satOff val="0"/>
                <a:lumOff val="0"/>
                <a:alphaOff val="0"/>
              </a:schemeClr>
            </a:fontRef>
          </p:style>
        </p:sp>
        <p:sp>
          <p:nvSpPr>
            <p:cNvPr id="11" name="Circular Arrow 10"/>
            <p:cNvSpPr/>
            <p:nvPr/>
          </p:nvSpPr>
          <p:spPr>
            <a:xfrm rot="10800000">
              <a:off x="4180649" y="3557174"/>
              <a:ext cx="858901" cy="746871"/>
            </a:xfrm>
            <a:prstGeom prst="circularArrow">
              <a:avLst/>
            </a:prstGeom>
          </p:spPr>
          <p:style>
            <a:lnRef idx="0">
              <a:schemeClr val="lt1">
                <a:hueOff val="0"/>
                <a:satOff val="0"/>
                <a:lumOff val="0"/>
                <a:alphaOff val="0"/>
              </a:schemeClr>
            </a:lnRef>
            <a:fillRef idx="3">
              <a:schemeClr val="accent2">
                <a:tint val="40000"/>
                <a:hueOff val="0"/>
                <a:satOff val="0"/>
                <a:lumOff val="0"/>
                <a:alphaOff val="0"/>
              </a:schemeClr>
            </a:fillRef>
            <a:effectRef idx="3">
              <a:schemeClr val="accent2">
                <a:tint val="40000"/>
                <a:hueOff val="0"/>
                <a:satOff val="0"/>
                <a:lumOff val="0"/>
                <a:alphaOff val="0"/>
              </a:schemeClr>
            </a:effectRef>
            <a:fontRef idx="minor">
              <a:schemeClr val="dk1">
                <a:hueOff val="0"/>
                <a:satOff val="0"/>
                <a:lumOff val="0"/>
                <a:alphaOff val="0"/>
              </a:schemeClr>
            </a:fontRef>
          </p:style>
        </p:sp>
      </p:grpSp>
      <p:sp>
        <p:nvSpPr>
          <p:cNvPr id="3075" name="Text Box 3"/>
          <p:cNvSpPr txBox="1">
            <a:spLocks noChangeArrowheads="1"/>
          </p:cNvSpPr>
          <p:nvPr/>
        </p:nvSpPr>
        <p:spPr bwMode="auto">
          <a:xfrm>
            <a:off x="3962400" y="838200"/>
            <a:ext cx="2219325" cy="89535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rgbClr val="215868"/>
                </a:solidFill>
                <a:effectLst/>
                <a:latin typeface="Calibri" pitchFamily="34" charset="0"/>
                <a:cs typeface="Arial" pitchFamily="34" charset="0"/>
              </a:rPr>
              <a:t>Which half  of the moon is lit?</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rgbClr val="215868"/>
                </a:solidFill>
                <a:effectLst/>
                <a:latin typeface="Calibri" pitchFamily="34" charset="0"/>
                <a:cs typeface="Arial" pitchFamily="34" charset="0"/>
              </a:rPr>
              <a:t>How do you know?</a:t>
            </a:r>
          </a:p>
          <a:p>
            <a:pPr marL="0" marR="0" lvl="0" indent="0" algn="l" defTabSz="914400" rtl="0" eaLnBrk="1" fontAlgn="base" latinLnBrk="0" hangingPunct="1">
              <a:lnSpc>
                <a:spcPct val="100000"/>
              </a:lnSpc>
              <a:spcBef>
                <a:spcPct val="0"/>
              </a:spcBef>
              <a:spcAft>
                <a:spcPts val="1000"/>
              </a:spcAft>
              <a:buClrTx/>
              <a:buSzTx/>
              <a:buFontTx/>
              <a:buNone/>
              <a:tabLst/>
            </a:pPr>
            <a:r>
              <a:rPr lang="en-US" sz="1000" b="1" dirty="0" smtClean="0">
                <a:solidFill>
                  <a:srgbClr val="215868"/>
                </a:solidFill>
                <a:latin typeface="Calibri" pitchFamily="34" charset="0"/>
                <a:cs typeface="Arial" pitchFamily="34" charset="0"/>
              </a:rPr>
              <a:t>RL RI 3.1</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rgbClr val="215868"/>
                </a:solidFill>
                <a:effectLst/>
                <a:latin typeface="Calibri" pitchFamily="34" charset="0"/>
                <a:cs typeface="Arial" pitchFamily="34" charset="0"/>
              </a:rPr>
              <a:t>L3.4 A</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3076" name="Text Box 4"/>
          <p:cNvSpPr txBox="1">
            <a:spLocks noChangeArrowheads="1"/>
          </p:cNvSpPr>
          <p:nvPr/>
        </p:nvSpPr>
        <p:spPr bwMode="auto">
          <a:xfrm>
            <a:off x="4038600" y="2209800"/>
            <a:ext cx="2347912" cy="70788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rgbClr val="4F6228"/>
                </a:solidFill>
                <a:effectLst/>
                <a:latin typeface="Calibri" pitchFamily="34" charset="0"/>
                <a:cs typeface="Arial" pitchFamily="34" charset="0"/>
              </a:rPr>
              <a:t>Is this part of the poem like another part of the poem? Which one? Shade the stanzas that are alike  with your red pencil.</a:t>
            </a:r>
            <a:r>
              <a:rPr kumimoji="0" lang="en-US" sz="1000" b="1" i="0" u="none" strike="noStrike" cap="none" normalizeH="0" dirty="0" smtClean="0">
                <a:ln>
                  <a:noFill/>
                </a:ln>
                <a:solidFill>
                  <a:srgbClr val="4F6228"/>
                </a:solidFill>
                <a:effectLst/>
                <a:latin typeface="Calibri" pitchFamily="34" charset="0"/>
                <a:cs typeface="Arial" pitchFamily="34" charset="0"/>
              </a:rPr>
              <a:t>  RL 3.5</a:t>
            </a:r>
            <a:r>
              <a:rPr kumimoji="0" lang="en-US" sz="1000" b="1" i="0" u="none" strike="noStrike" cap="none" normalizeH="0" baseline="0" dirty="0" smtClean="0">
                <a:ln>
                  <a:noFill/>
                </a:ln>
                <a:solidFill>
                  <a:srgbClr val="4F6228"/>
                </a:solidFill>
                <a:effectLst/>
                <a:latin typeface="Calibri" pitchFamily="34" charset="0"/>
                <a:cs typeface="Arial" pitchFamily="34" charset="0"/>
              </a:rPr>
              <a:t> </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3077" name="Text Box 5"/>
          <p:cNvSpPr txBox="1">
            <a:spLocks noChangeArrowheads="1"/>
          </p:cNvSpPr>
          <p:nvPr/>
        </p:nvSpPr>
        <p:spPr bwMode="auto">
          <a:xfrm>
            <a:off x="3886201" y="3810000"/>
            <a:ext cx="2514599" cy="99060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rgbClr val="1F497D"/>
                </a:solidFill>
                <a:effectLst/>
                <a:latin typeface="Calibri" pitchFamily="34" charset="0"/>
                <a:cs typeface="Arial" pitchFamily="34" charset="0"/>
              </a:rPr>
              <a:t>What words tell us that we will see the same phases again next month?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rgbClr val="1F497D"/>
                </a:solidFill>
                <a:effectLst/>
                <a:latin typeface="Calibri" pitchFamily="34" charset="0"/>
                <a:cs typeface="Arial" pitchFamily="34" charset="0"/>
              </a:rPr>
              <a:t>What familiar word do you hear in “anew”? What might “anew” mean?  RI 3.4 </a:t>
            </a:r>
            <a:r>
              <a:rPr lang="en-US" sz="1000" b="1" dirty="0" smtClean="0">
                <a:solidFill>
                  <a:srgbClr val="1F497D"/>
                </a:solidFill>
                <a:latin typeface="Calibri" pitchFamily="34" charset="0"/>
                <a:cs typeface="Arial" pitchFamily="34" charset="0"/>
              </a:rPr>
              <a:t>L3.4 b, c</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3078" name="Text Box 6"/>
          <p:cNvSpPr txBox="1">
            <a:spLocks noChangeArrowheads="1"/>
          </p:cNvSpPr>
          <p:nvPr/>
        </p:nvSpPr>
        <p:spPr bwMode="auto">
          <a:xfrm>
            <a:off x="3810000" y="4876800"/>
            <a:ext cx="2543175" cy="1014412"/>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rgbClr val="4F6228"/>
                </a:solidFill>
                <a:effectLst/>
                <a:latin typeface="Calibri" pitchFamily="34" charset="0"/>
                <a:cs typeface="Arial" pitchFamily="34" charset="0"/>
              </a:rPr>
              <a:t>Where have you seen this phrase before?</a:t>
            </a:r>
            <a:r>
              <a:rPr kumimoji="0" lang="en-US" sz="1000" b="1" i="0" u="none" strike="noStrike" cap="none" normalizeH="0" baseline="0" dirty="0" smtClean="0">
                <a:ln>
                  <a:noFill/>
                </a:ln>
                <a:solidFill>
                  <a:schemeClr val="tx1"/>
                </a:solidFill>
                <a:effectLst/>
                <a:latin typeface="Calibri" pitchFamily="34" charset="0"/>
                <a:cs typeface="Arial" pitchFamily="34" charset="0"/>
              </a:rPr>
              <a:t> </a:t>
            </a:r>
            <a:r>
              <a:rPr kumimoji="0" lang="en-US" sz="1000" b="1" i="0" u="none" strike="noStrike" cap="none" normalizeH="0" baseline="0" dirty="0" smtClean="0">
                <a:ln>
                  <a:noFill/>
                </a:ln>
                <a:solidFill>
                  <a:schemeClr val="accent3">
                    <a:lumMod val="50000"/>
                  </a:schemeClr>
                </a:solidFill>
                <a:effectLst/>
                <a:latin typeface="Calibri" pitchFamily="34" charset="0"/>
                <a:cs typeface="Arial" pitchFamily="34" charset="0"/>
              </a:rPr>
              <a:t>Can you now answer the question the author posed in the first stanza? How did the poem help you do that? </a:t>
            </a:r>
          </a:p>
          <a:p>
            <a:pPr marL="0" marR="0" lvl="0" indent="0" algn="l" defTabSz="914400" rtl="0" eaLnBrk="1" fontAlgn="base" latinLnBrk="0" hangingPunct="1">
              <a:lnSpc>
                <a:spcPct val="100000"/>
              </a:lnSpc>
              <a:spcBef>
                <a:spcPct val="0"/>
              </a:spcBef>
              <a:spcAft>
                <a:spcPts val="1000"/>
              </a:spcAft>
              <a:buClrTx/>
              <a:buSzTx/>
              <a:buFontTx/>
              <a:buNone/>
              <a:tabLst/>
            </a:pPr>
            <a:r>
              <a:rPr lang="en-US" sz="1000" b="1" dirty="0" smtClean="0">
                <a:latin typeface="Calibri" pitchFamily="34" charset="0"/>
                <a:cs typeface="Arial" pitchFamily="34" charset="0"/>
              </a:rPr>
              <a:t>RI 3.5</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3079" name="Text Box 7"/>
          <p:cNvSpPr txBox="1">
            <a:spLocks noChangeArrowheads="1"/>
          </p:cNvSpPr>
          <p:nvPr/>
        </p:nvSpPr>
        <p:spPr bwMode="auto">
          <a:xfrm>
            <a:off x="6553200" y="762000"/>
            <a:ext cx="1892300" cy="5095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1" u="none" strike="noStrike" cap="none" normalizeH="0" baseline="0" dirty="0" smtClean="0">
                <a:ln>
                  <a:noFill/>
                </a:ln>
                <a:solidFill>
                  <a:srgbClr val="FF0000"/>
                </a:solidFill>
                <a:effectLst/>
                <a:latin typeface="Calibri" pitchFamily="34" charset="0"/>
                <a:cs typeface="Arial" pitchFamily="34" charset="0"/>
              </a:rPr>
              <a:t>Draw a picture of the last quarter Moon here.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80" name="Text Box 8"/>
          <p:cNvSpPr txBox="1">
            <a:spLocks noChangeArrowheads="1"/>
          </p:cNvSpPr>
          <p:nvPr/>
        </p:nvSpPr>
        <p:spPr bwMode="auto">
          <a:xfrm>
            <a:off x="6629400" y="2057400"/>
            <a:ext cx="1968500" cy="4953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1" u="none" strike="noStrike" cap="none" normalizeH="0" baseline="0" dirty="0" smtClean="0">
                <a:ln>
                  <a:noFill/>
                </a:ln>
                <a:solidFill>
                  <a:srgbClr val="FF0000"/>
                </a:solidFill>
                <a:effectLst/>
                <a:latin typeface="Calibri" pitchFamily="34" charset="0"/>
                <a:cs typeface="Arial" pitchFamily="34" charset="0"/>
              </a:rPr>
              <a:t>Draw a picture of the waning crescent Moon here.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81" name="Text Box 9"/>
          <p:cNvSpPr txBox="1">
            <a:spLocks noChangeArrowheads="1"/>
          </p:cNvSpPr>
          <p:nvPr/>
        </p:nvSpPr>
        <p:spPr bwMode="auto">
          <a:xfrm>
            <a:off x="6477000" y="3810000"/>
            <a:ext cx="2057400" cy="990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1" u="none" strike="noStrike" cap="none" normalizeH="0" baseline="0" dirty="0" smtClean="0">
                <a:ln>
                  <a:noFill/>
                </a:ln>
                <a:solidFill>
                  <a:srgbClr val="4F6228"/>
                </a:solidFill>
                <a:effectLst/>
                <a:latin typeface="Calibri" pitchFamily="34" charset="0"/>
                <a:cs typeface="Arial" pitchFamily="34" charset="0"/>
              </a:rPr>
              <a:t>Challenge: What phase does the moon return to?</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1" u="none" strike="noStrike" cap="none" normalizeH="0" baseline="0" dirty="0" smtClean="0">
                <a:ln>
                  <a:noFill/>
                </a:ln>
                <a:solidFill>
                  <a:srgbClr val="4F6228"/>
                </a:solidFill>
                <a:effectLst/>
                <a:latin typeface="Calibri" pitchFamily="34" charset="0"/>
                <a:cs typeface="Arial" pitchFamily="34" charset="0"/>
              </a:rPr>
              <a:t>Draw an arrow between this stanza and the stanza that shows how the moon will look next.                 RI3.5</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TextBox 18"/>
          <p:cNvSpPr txBox="1"/>
          <p:nvPr/>
        </p:nvSpPr>
        <p:spPr>
          <a:xfrm>
            <a:off x="7696200" y="3505200"/>
            <a:ext cx="533400" cy="246221"/>
          </a:xfrm>
          <a:prstGeom prst="rect">
            <a:avLst/>
          </a:prstGeom>
          <a:noFill/>
        </p:spPr>
        <p:txBody>
          <a:bodyPr wrap="square" rtlCol="0">
            <a:spAutoFit/>
          </a:bodyPr>
          <a:lstStyle/>
          <a:p>
            <a:r>
              <a:rPr lang="en-US" sz="1000" dirty="0" smtClean="0">
                <a:solidFill>
                  <a:schemeClr val="accent3">
                    <a:lumMod val="50000"/>
                  </a:schemeClr>
                </a:solidFill>
              </a:rPr>
              <a:t>RI 3.1</a:t>
            </a:r>
            <a:endParaRPr lang="en-US" sz="1000" dirty="0">
              <a:solidFill>
                <a:schemeClr val="accent3">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7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p:bldP spid="3076" grpId="0" animBg="1"/>
      <p:bldP spid="3077" grpId="0" animBg="1"/>
      <p:bldP spid="3079" grpId="0" animBg="1"/>
      <p:bldP spid="3080" grpId="0" animBg="1"/>
      <p:bldP spid="308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3" cstate="print"/>
          <a:srcRect/>
          <a:stretch>
            <a:fillRect/>
          </a:stretch>
        </p:blipFill>
        <p:spPr bwMode="auto">
          <a:xfrm>
            <a:off x="0" y="304800"/>
            <a:ext cx="8914580" cy="6096000"/>
          </a:xfrm>
          <a:prstGeom prst="rect">
            <a:avLst/>
          </a:prstGeom>
          <a:noFill/>
          <a:ln w="9525">
            <a:noFill/>
            <a:miter lim="800000"/>
            <a:headEnd/>
            <a:tailEnd/>
          </a:ln>
        </p:spPr>
      </p:pic>
      <p:sp>
        <p:nvSpPr>
          <p:cNvPr id="5" name="TextBox 4"/>
          <p:cNvSpPr txBox="1"/>
          <p:nvPr/>
        </p:nvSpPr>
        <p:spPr>
          <a:xfrm>
            <a:off x="4876800" y="5867400"/>
            <a:ext cx="3657600" cy="369332"/>
          </a:xfrm>
          <a:prstGeom prst="rect">
            <a:avLst/>
          </a:prstGeom>
          <a:noFill/>
        </p:spPr>
        <p:txBody>
          <a:bodyPr wrap="square" rtlCol="0">
            <a:spAutoFit/>
          </a:bodyPr>
          <a:lstStyle/>
          <a:p>
            <a:r>
              <a:rPr lang="en-US" b="1" dirty="0" smtClean="0">
                <a:solidFill>
                  <a:schemeClr val="accent1">
                    <a:lumMod val="50000"/>
                  </a:schemeClr>
                </a:solidFill>
              </a:rPr>
              <a:t>RL RI 3.1     RI 3.2   RI3.3   W 3.2    </a:t>
            </a:r>
            <a:endParaRPr lang="en-US" b="1"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hape 149"/>
          <p:cNvSpPr>
            <a:spLocks noGrp="1"/>
          </p:cNvSpPr>
          <p:nvPr>
            <p:ph type="title"/>
          </p:nvPr>
        </p:nvSpPr>
        <p:spPr>
          <a:xfrm>
            <a:off x="457200" y="411074"/>
            <a:ext cx="8229600" cy="646290"/>
          </a:xfrm>
        </p:spPr>
        <p:txBody>
          <a:bodyPr lIns="91425" tIns="45700" rIns="91425" bIns="45700">
            <a:spAutoFit/>
          </a:bodyPr>
          <a:lstStyle/>
          <a:p>
            <a:pPr algn="ctr" eaLnBrk="1" hangingPunct="1">
              <a:buClr>
                <a:srgbClr val="000000"/>
              </a:buClr>
              <a:buSzPct val="25000"/>
            </a:pPr>
            <a:r>
              <a:rPr lang="en-US" sz="3600" b="1" dirty="0" smtClean="0">
                <a:solidFill>
                  <a:srgbClr val="C00000"/>
                </a:solidFill>
                <a:sym typeface="Arial" charset="0"/>
              </a:rPr>
              <a:t>Guided Close Reading</a:t>
            </a:r>
          </a:p>
        </p:txBody>
      </p:sp>
      <p:sp>
        <p:nvSpPr>
          <p:cNvPr id="31747" name="Slide Number Placeholder 5"/>
          <p:cNvSpPr>
            <a:spLocks noGrp="1"/>
          </p:cNvSpPr>
          <p:nvPr>
            <p:ph type="sldNum" sz="quarter" idx="10"/>
          </p:nvPr>
        </p:nvSpPr>
        <p:spPr>
          <a:noFill/>
          <a:ln>
            <a:miter lim="800000"/>
            <a:headEnd/>
            <a:tailEnd/>
          </a:ln>
        </p:spPr>
        <p:txBody>
          <a:bodyPr/>
          <a:lstStyle/>
          <a:p>
            <a:fld id="{2DE379BA-CE6C-4E74-B8F0-69FC589A054C}" type="slidenum">
              <a:rPr lang="en-US" smtClean="0">
                <a:solidFill>
                  <a:srgbClr val="FFFFFF"/>
                </a:solidFill>
              </a:rPr>
              <a:pPr/>
              <a:t>36</a:t>
            </a:fld>
            <a:endParaRPr lang="en-US" smtClean="0">
              <a:solidFill>
                <a:srgbClr val="FFFFFF"/>
              </a:solidFill>
            </a:endParaRPr>
          </a:p>
        </p:txBody>
      </p:sp>
      <p:graphicFrame>
        <p:nvGraphicFramePr>
          <p:cNvPr id="3" name="Table 2"/>
          <p:cNvGraphicFramePr>
            <a:graphicFrameLocks noGrp="1"/>
          </p:cNvGraphicFramePr>
          <p:nvPr/>
        </p:nvGraphicFramePr>
        <p:xfrm>
          <a:off x="495300" y="1219200"/>
          <a:ext cx="8153400" cy="7376352"/>
        </p:xfrm>
        <a:graphic>
          <a:graphicData uri="http://schemas.openxmlformats.org/drawingml/2006/table">
            <a:tbl>
              <a:tblPr firstRow="1" bandRow="1"/>
              <a:tblGrid>
                <a:gridCol w="1676400"/>
                <a:gridCol w="6477000"/>
              </a:tblGrid>
              <a:tr h="978517">
                <a:tc>
                  <a:txBody>
                    <a:bodyPr/>
                    <a:lstStyle/>
                    <a:p>
                      <a:pPr marL="1309688" indent="-1309688" algn="r">
                        <a:spcBef>
                          <a:spcPts val="1200"/>
                        </a:spcBef>
                      </a:pPr>
                      <a:r>
                        <a:rPr lang="en-US" sz="2400" b="1" dirty="0" smtClean="0"/>
                        <a:t>Step One:</a:t>
                      </a:r>
                      <a:endParaRPr lang="en-US" sz="2400" b="1" dirty="0"/>
                    </a:p>
                  </a:txBody>
                  <a:tcPr marT="45725" marB="45725">
                    <a:lnL w="57150" cap="flat" cmpd="sng" algn="ctr">
                      <a:solidFill>
                        <a:schemeClr val="bg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indent="0">
                        <a:spcBef>
                          <a:spcPts val="1200"/>
                        </a:spcBef>
                      </a:pPr>
                      <a:r>
                        <a:rPr lang="en-US" sz="2400" dirty="0" smtClean="0">
                          <a:solidFill>
                            <a:srgbClr val="262626"/>
                          </a:solidFill>
                          <a:sym typeface="Arial" charset="0"/>
                        </a:rPr>
                        <a:t>Identify the core understanding students will gain from working with this text</a:t>
                      </a:r>
                      <a:r>
                        <a:rPr lang="en-US" sz="2400" baseline="0" dirty="0" smtClean="0">
                          <a:solidFill>
                            <a:srgbClr val="262626"/>
                          </a:solidFill>
                          <a:sym typeface="Arial" charset="0"/>
                        </a:rPr>
                        <a:t> and develop a focusing question.</a:t>
                      </a:r>
                      <a:endParaRPr lang="en-US" sz="2400" dirty="0"/>
                    </a:p>
                  </a:txBody>
                  <a:tcPr marT="45725" marB="45725">
                    <a:lnL w="57150" cap="flat" cmpd="sng" algn="ctr">
                      <a:no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640151">
                <a:tc>
                  <a:txBody>
                    <a:bodyPr/>
                    <a:lstStyle/>
                    <a:p>
                      <a:pPr marL="0" marR="0" indent="0" algn="r" defTabSz="914400" rtl="0" eaLnBrk="1" fontAlgn="auto" latinLnBrk="0" hangingPunct="1">
                        <a:lnSpc>
                          <a:spcPct val="100000"/>
                        </a:lnSpc>
                        <a:spcBef>
                          <a:spcPts val="1200"/>
                        </a:spcBef>
                        <a:spcAft>
                          <a:spcPts val="0"/>
                        </a:spcAft>
                        <a:buClrTx/>
                        <a:buSzTx/>
                        <a:buFontTx/>
                        <a:buNone/>
                        <a:tabLst/>
                        <a:defRPr/>
                      </a:pPr>
                      <a:r>
                        <a:rPr lang="en-US" sz="2400" b="1" dirty="0" smtClean="0">
                          <a:solidFill>
                            <a:srgbClr val="262626"/>
                          </a:solidFill>
                          <a:sym typeface="Arial" charset="0"/>
                        </a:rPr>
                        <a:t>Step Two:</a:t>
                      </a:r>
                    </a:p>
                  </a:txBody>
                  <a:tcPr marT="45725" marB="45725">
                    <a:lnL w="57150" cap="flat" cmpd="sng" algn="ctr">
                      <a:solidFill>
                        <a:schemeClr val="bg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1200"/>
                        </a:spcBef>
                        <a:spcAft>
                          <a:spcPts val="0"/>
                        </a:spcAft>
                        <a:buClrTx/>
                        <a:buSzTx/>
                        <a:buFontTx/>
                        <a:buNone/>
                        <a:tabLst/>
                        <a:defRPr/>
                      </a:pPr>
                      <a:r>
                        <a:rPr lang="en-US" sz="2400" dirty="0" smtClean="0">
                          <a:solidFill>
                            <a:srgbClr val="262626"/>
                          </a:solidFill>
                          <a:sym typeface="Arial" charset="0"/>
                        </a:rPr>
                        <a:t>Identify the parts of the text critical</a:t>
                      </a:r>
                      <a:r>
                        <a:rPr lang="en-US" sz="2400" baseline="0" dirty="0" smtClean="0">
                          <a:solidFill>
                            <a:srgbClr val="262626"/>
                          </a:solidFill>
                          <a:sym typeface="Arial" charset="0"/>
                        </a:rPr>
                        <a:t> to developing that understanding.</a:t>
                      </a:r>
                      <a:endParaRPr lang="en-US" sz="2400" dirty="0" smtClean="0">
                        <a:solidFill>
                          <a:srgbClr val="262626"/>
                        </a:solidFill>
                        <a:sym typeface="Arial" charset="0"/>
                      </a:endParaRPr>
                    </a:p>
                  </a:txBody>
                  <a:tcPr marT="45725" marB="45725">
                    <a:lnL w="57150" cap="flat" cmpd="sng" algn="ctr">
                      <a:no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640151">
                <a:tc>
                  <a:txBody>
                    <a:bodyPr/>
                    <a:lstStyle/>
                    <a:p>
                      <a:pPr marL="0" marR="0" indent="0" algn="r" defTabSz="914400" rtl="0" eaLnBrk="1" fontAlgn="auto" latinLnBrk="0" hangingPunct="1">
                        <a:lnSpc>
                          <a:spcPct val="100000"/>
                        </a:lnSpc>
                        <a:spcBef>
                          <a:spcPts val="1200"/>
                        </a:spcBef>
                        <a:spcAft>
                          <a:spcPts val="0"/>
                        </a:spcAft>
                        <a:buClrTx/>
                        <a:buSzTx/>
                        <a:buFontTx/>
                        <a:buNone/>
                        <a:tabLst/>
                        <a:defRPr/>
                      </a:pPr>
                      <a:r>
                        <a:rPr lang="en-US" sz="2400" b="1" dirty="0" smtClean="0">
                          <a:solidFill>
                            <a:srgbClr val="262626"/>
                          </a:solidFill>
                          <a:sym typeface="Arial" charset="0"/>
                        </a:rPr>
                        <a:t>Step Three:</a:t>
                      </a:r>
                    </a:p>
                  </a:txBody>
                  <a:tcPr marT="45725" marB="45725">
                    <a:lnL w="57150" cap="flat" cmpd="sng" algn="ctr">
                      <a:solidFill>
                        <a:schemeClr val="bg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1200"/>
                        </a:spcBef>
                        <a:spcAft>
                          <a:spcPts val="0"/>
                        </a:spcAft>
                        <a:buClrTx/>
                        <a:buSzTx/>
                        <a:buFontTx/>
                        <a:buNone/>
                        <a:tabLst/>
                        <a:defRPr/>
                      </a:pPr>
                      <a:r>
                        <a:rPr lang="en-US" sz="2400" dirty="0" smtClean="0">
                          <a:solidFill>
                            <a:srgbClr val="262626"/>
                          </a:solidFill>
                          <a:sym typeface="Arial" charset="0"/>
                        </a:rPr>
                        <a:t>What support will students need to understand these sections? Target language, structure, meaning and background knowledg</a:t>
                      </a:r>
                      <a:r>
                        <a:rPr lang="en-US" sz="2400" baseline="0" dirty="0" smtClean="0">
                          <a:solidFill>
                            <a:srgbClr val="262626"/>
                          </a:solidFill>
                          <a:sym typeface="Arial" charset="0"/>
                        </a:rPr>
                        <a:t>e.</a:t>
                      </a:r>
                      <a:endParaRPr lang="en-US" sz="2400" dirty="0" smtClean="0">
                        <a:solidFill>
                          <a:srgbClr val="262626"/>
                        </a:solidFill>
                        <a:sym typeface="Arial" charset="0"/>
                      </a:endParaRPr>
                    </a:p>
                  </a:txBody>
                  <a:tcPr marT="45725" marB="45725">
                    <a:lnL w="57150" cap="flat" cmpd="sng" algn="ctr">
                      <a:no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640151">
                <a:tc>
                  <a:txBody>
                    <a:bodyPr/>
                    <a:lstStyle/>
                    <a:p>
                      <a:pPr algn="r">
                        <a:spcBef>
                          <a:spcPts val="1200"/>
                        </a:spcBef>
                      </a:pPr>
                      <a:r>
                        <a:rPr lang="en-US" sz="2400" b="1" dirty="0" smtClean="0"/>
                        <a:t>Step Four:</a:t>
                      </a:r>
                      <a:endParaRPr lang="en-US" sz="2400" b="1" dirty="0"/>
                    </a:p>
                  </a:txBody>
                  <a:tcPr marT="45725" marB="45725">
                    <a:lnL w="57150" cap="flat" cmpd="sng" algn="ctr">
                      <a:solidFill>
                        <a:schemeClr val="bg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spcBef>
                          <a:spcPts val="1200"/>
                        </a:spcBef>
                      </a:pPr>
                      <a:r>
                        <a:rPr lang="en-US" sz="2400" dirty="0" smtClean="0">
                          <a:solidFill>
                            <a:srgbClr val="262626"/>
                          </a:solidFill>
                          <a:sym typeface="Arial" charset="0"/>
                        </a:rPr>
                        <a:t>Create a coherent sequence of text-dependent questions that guides students in using the text to address the focusing question.</a:t>
                      </a:r>
                      <a:endParaRPr lang="en-US" sz="2400" dirty="0"/>
                    </a:p>
                  </a:txBody>
                  <a:tcPr marT="45725" marB="45725">
                    <a:lnL w="57150" cap="flat" cmpd="sng" algn="ctr">
                      <a:no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978517">
                <a:tc>
                  <a:txBody>
                    <a:bodyPr/>
                    <a:lstStyle/>
                    <a:p>
                      <a:pPr algn="r">
                        <a:spcBef>
                          <a:spcPts val="1200"/>
                        </a:spcBef>
                      </a:pPr>
                      <a:r>
                        <a:rPr lang="en-US" sz="2400" b="1" dirty="0" smtClean="0"/>
                        <a:t>Step</a:t>
                      </a:r>
                      <a:r>
                        <a:rPr lang="en-US" sz="2400" b="1" baseline="0" dirty="0" smtClean="0"/>
                        <a:t> Five:</a:t>
                      </a:r>
                      <a:endParaRPr lang="en-US" sz="2400" b="1" dirty="0"/>
                    </a:p>
                  </a:txBody>
                  <a:tcPr marT="45725" marB="45725">
                    <a:lnL w="57150" cap="flat" cmpd="sng" algn="ctr">
                      <a:solidFill>
                        <a:schemeClr val="bg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1200"/>
                        </a:spcBef>
                        <a:spcAft>
                          <a:spcPts val="0"/>
                        </a:spcAft>
                        <a:buClrTx/>
                        <a:buSzTx/>
                        <a:buFontTx/>
                        <a:buNone/>
                        <a:tabLst/>
                        <a:defRPr/>
                      </a:pPr>
                      <a:r>
                        <a:rPr lang="en-US" sz="2400" dirty="0" smtClean="0">
                          <a:solidFill>
                            <a:srgbClr val="262626"/>
                          </a:solidFill>
                          <a:sym typeface="Arial" charset="0"/>
                        </a:rPr>
                        <a:t>End with a writing assignment, discussion</a:t>
                      </a:r>
                      <a:r>
                        <a:rPr lang="en-US" sz="2400" baseline="0" dirty="0" smtClean="0">
                          <a:solidFill>
                            <a:srgbClr val="262626"/>
                          </a:solidFill>
                          <a:sym typeface="Arial" charset="0"/>
                        </a:rPr>
                        <a:t> or task that synthesizes the information gained into a core understanding about the text or topic. </a:t>
                      </a:r>
                      <a:endParaRPr lang="en-US" sz="2400" dirty="0" smtClean="0">
                        <a:solidFill>
                          <a:srgbClr val="262626"/>
                        </a:solidFill>
                        <a:sym typeface="Arial" charset="0"/>
                      </a:endParaRPr>
                    </a:p>
                    <a:p>
                      <a:pPr>
                        <a:spcBef>
                          <a:spcPts val="1200"/>
                        </a:spcBef>
                      </a:pPr>
                      <a:endParaRPr lang="en-US" sz="2400" dirty="0"/>
                    </a:p>
                  </a:txBody>
                  <a:tcPr marT="45725" marB="45725">
                    <a:lnL w="57150" cap="flat" cmpd="sng" algn="ctr">
                      <a:no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640151">
                <a:tc>
                  <a:txBody>
                    <a:bodyPr/>
                    <a:lstStyle/>
                    <a:p>
                      <a:pPr marL="0" marR="0" indent="0" algn="r" defTabSz="914400" rtl="0" eaLnBrk="1" fontAlgn="auto" latinLnBrk="0" hangingPunct="1">
                        <a:lnSpc>
                          <a:spcPct val="100000"/>
                        </a:lnSpc>
                        <a:spcBef>
                          <a:spcPts val="1200"/>
                        </a:spcBef>
                        <a:spcAft>
                          <a:spcPts val="0"/>
                        </a:spcAft>
                        <a:buClrTx/>
                        <a:buSzTx/>
                        <a:buFontTx/>
                        <a:buNone/>
                        <a:tabLst/>
                        <a:defRPr/>
                      </a:pPr>
                      <a:endParaRPr lang="en-US" sz="2400" b="1" dirty="0" smtClean="0">
                        <a:solidFill>
                          <a:srgbClr val="262626"/>
                        </a:solidFill>
                        <a:sym typeface="Arial" charset="0"/>
                      </a:endParaRPr>
                    </a:p>
                  </a:txBody>
                  <a:tcPr marT="45725" marB="45725">
                    <a:lnL w="57150" cap="flat" cmpd="sng" algn="ctr">
                      <a:solidFill>
                        <a:schemeClr val="bg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1200"/>
                        </a:spcBef>
                        <a:spcAft>
                          <a:spcPts val="0"/>
                        </a:spcAft>
                        <a:buClrTx/>
                        <a:buSzTx/>
                        <a:buFontTx/>
                        <a:buNone/>
                        <a:tabLst/>
                        <a:defRPr/>
                      </a:pPr>
                      <a:endParaRPr lang="en-US" sz="2400" dirty="0" smtClean="0">
                        <a:solidFill>
                          <a:srgbClr val="262626"/>
                        </a:solidFill>
                        <a:sym typeface="Arial" charset="0"/>
                      </a:endParaRPr>
                    </a:p>
                  </a:txBody>
                  <a:tcPr marT="45725" marB="45725">
                    <a:lnL w="57150" cap="flat" cmpd="sng" algn="ctr">
                      <a:no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640151">
                <a:tc>
                  <a:txBody>
                    <a:bodyPr/>
                    <a:lstStyle/>
                    <a:p>
                      <a:pPr algn="r">
                        <a:spcBef>
                          <a:spcPts val="1200"/>
                        </a:spcBef>
                      </a:pPr>
                      <a:endParaRPr lang="en-US" sz="2400" b="1" dirty="0"/>
                    </a:p>
                  </a:txBody>
                  <a:tcPr marT="45725" marB="45725">
                    <a:lnL w="57150" cap="flat" cmpd="sng" algn="ctr">
                      <a:solidFill>
                        <a:schemeClr val="bg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1200"/>
                        </a:spcBef>
                        <a:spcAft>
                          <a:spcPts val="0"/>
                        </a:spcAft>
                        <a:buClrTx/>
                        <a:buSzTx/>
                        <a:buFontTx/>
                        <a:buNone/>
                        <a:tabLst/>
                        <a:defRPr/>
                      </a:pPr>
                      <a:endParaRPr lang="en-US" sz="2400" dirty="0" smtClean="0">
                        <a:solidFill>
                          <a:srgbClr val="262626"/>
                        </a:solidFill>
                        <a:sym typeface="Arial" charset="0"/>
                      </a:endParaRPr>
                    </a:p>
                  </a:txBody>
                  <a:tcPr marT="45725" marB="45725">
                    <a:lnL w="57150" cap="flat" cmpd="sng" algn="ctr">
                      <a:no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bl>
          </a:graphicData>
        </a:graphic>
      </p:graphicFrame>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962400" y="4145464"/>
            <a:ext cx="4529328" cy="2712536"/>
          </a:xfr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1000" y="685800"/>
            <a:ext cx="4038600" cy="3886200"/>
          </a:xfrm>
          <a:prstGeom prst="rect">
            <a:avLst/>
          </a:prstGeom>
        </p:spPr>
      </p:pic>
      <p:pic>
        <p:nvPicPr>
          <p:cNvPr id="3074" name="Picture 2"/>
          <p:cNvPicPr>
            <a:picLocks noChangeAspect="1" noChangeArrowheads="1"/>
          </p:cNvPicPr>
          <p:nvPr/>
        </p:nvPicPr>
        <p:blipFill>
          <a:blip r:embed="rId4" cstate="print"/>
          <a:srcRect/>
          <a:stretch>
            <a:fillRect/>
          </a:stretch>
        </p:blipFill>
        <p:spPr bwMode="auto">
          <a:xfrm>
            <a:off x="1066800" y="4469806"/>
            <a:ext cx="2895600" cy="2388194"/>
          </a:xfrm>
          <a:prstGeom prst="rect">
            <a:avLst/>
          </a:prstGeom>
          <a:noFill/>
          <a:ln w="9525">
            <a:noFill/>
            <a:miter lim="800000"/>
            <a:headEnd/>
            <a:tailEnd/>
          </a:ln>
        </p:spPr>
      </p:pic>
      <p:pic>
        <p:nvPicPr>
          <p:cNvPr id="2050" name="Picture 2"/>
          <p:cNvPicPr>
            <a:picLocks noChangeAspect="1" noChangeArrowheads="1"/>
          </p:cNvPicPr>
          <p:nvPr/>
        </p:nvPicPr>
        <p:blipFill>
          <a:blip r:embed="rId5" cstate="print"/>
          <a:srcRect/>
          <a:stretch>
            <a:fillRect/>
          </a:stretch>
        </p:blipFill>
        <p:spPr bwMode="auto">
          <a:xfrm>
            <a:off x="4343400" y="1219200"/>
            <a:ext cx="4516707" cy="2971800"/>
          </a:xfrm>
          <a:prstGeom prst="rect">
            <a:avLst/>
          </a:prstGeom>
          <a:noFill/>
          <a:ln w="9525">
            <a:noFill/>
            <a:miter lim="800000"/>
            <a:headEnd/>
            <a:tailEnd/>
          </a:ln>
        </p:spPr>
      </p:pic>
      <p:sp>
        <p:nvSpPr>
          <p:cNvPr id="2" name="Title 1"/>
          <p:cNvSpPr>
            <a:spLocks noGrp="1"/>
          </p:cNvSpPr>
          <p:nvPr>
            <p:ph type="title"/>
          </p:nvPr>
        </p:nvSpPr>
        <p:spPr>
          <a:xfrm>
            <a:off x="0" y="-76200"/>
            <a:ext cx="9144000" cy="1143000"/>
          </a:xfrm>
        </p:spPr>
        <p:txBody>
          <a:bodyPr>
            <a:normAutofit fontScale="90000"/>
          </a:bodyPr>
          <a:lstStyle/>
          <a:p>
            <a:r>
              <a:rPr lang="en-US" dirty="0" smtClean="0"/>
              <a:t/>
            </a:r>
            <a:br>
              <a:rPr lang="en-US" dirty="0" smtClean="0"/>
            </a:br>
            <a:r>
              <a:rPr lang="en-US" dirty="0" smtClean="0">
                <a:solidFill>
                  <a:srgbClr val="0070C0"/>
                </a:solidFill>
              </a:rPr>
              <a:t>Guided Close Reading:</a:t>
            </a:r>
            <a:r>
              <a:rPr lang="en-US" dirty="0" smtClean="0"/>
              <a:t/>
            </a:r>
            <a:br>
              <a:rPr lang="en-US" dirty="0" smtClean="0"/>
            </a:br>
            <a:r>
              <a:rPr lang="en-US" sz="2700" dirty="0" smtClean="0"/>
              <a:t>Backward designed, carefully guided  experiences with complex text!</a:t>
            </a:r>
            <a:endParaRPr lang="en-US" sz="2700" dirty="0"/>
          </a:p>
        </p:txBody>
      </p:sp>
    </p:spTree>
    <p:extLst>
      <p:ext uri="{BB962C8B-B14F-4D97-AF65-F5344CB8AC3E}">
        <p14:creationId xmlns:p14="http://schemas.microsoft.com/office/powerpoint/2010/main" xmlns="" val="40466604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8600" y="533400"/>
            <a:ext cx="8722417" cy="5676038"/>
          </a:xfrm>
          <a:prstGeom prst="rect">
            <a:avLst/>
          </a:prstGeom>
          <a:effectLst>
            <a:softEdge rad="635000"/>
          </a:effectLst>
        </p:spPr>
      </p:pic>
      <p:sp>
        <p:nvSpPr>
          <p:cNvPr id="2" name="Title 1"/>
          <p:cNvSpPr>
            <a:spLocks noGrp="1"/>
          </p:cNvSpPr>
          <p:nvPr>
            <p:ph type="title"/>
          </p:nvPr>
        </p:nvSpPr>
        <p:spPr/>
        <p:txBody>
          <a:bodyPr>
            <a:normAutofit fontScale="90000"/>
          </a:bodyPr>
          <a:lstStyle/>
          <a:p>
            <a:r>
              <a:rPr lang="en-US" dirty="0" smtClean="0"/>
              <a:t>Why Use Guided Close Reading?</a:t>
            </a:r>
            <a:br>
              <a:rPr lang="en-US" dirty="0" smtClean="0"/>
            </a:br>
            <a:r>
              <a:rPr lang="en-US" sz="2700" i="1" dirty="0" smtClean="0"/>
              <a:t>Because it provides an opportunity for  both</a:t>
            </a:r>
            <a:br>
              <a:rPr lang="en-US" sz="2700" i="1" dirty="0" smtClean="0"/>
            </a:br>
            <a:endParaRPr lang="en-US" sz="2700" i="1" dirty="0"/>
          </a:p>
        </p:txBody>
      </p:sp>
      <p:sp>
        <p:nvSpPr>
          <p:cNvPr id="3" name="Content Placeholder 2"/>
          <p:cNvSpPr>
            <a:spLocks noGrp="1"/>
          </p:cNvSpPr>
          <p:nvPr>
            <p:ph idx="1"/>
          </p:nvPr>
        </p:nvSpPr>
        <p:spPr/>
        <p:txBody>
          <a:bodyPr>
            <a:normAutofit/>
          </a:bodyPr>
          <a:lstStyle/>
          <a:p>
            <a:pPr algn="ctr">
              <a:buNone/>
            </a:pPr>
            <a:r>
              <a:rPr lang="en-US" sz="4800" dirty="0" smtClean="0">
                <a:solidFill>
                  <a:schemeClr val="bg1"/>
                </a:solidFill>
              </a:rPr>
              <a:t>Reading to Learn</a:t>
            </a:r>
          </a:p>
          <a:p>
            <a:pPr algn="ctr">
              <a:buNone/>
            </a:pPr>
            <a:r>
              <a:rPr lang="en-US" sz="4800" i="1" dirty="0" smtClean="0">
                <a:solidFill>
                  <a:schemeClr val="bg1"/>
                </a:solidFill>
              </a:rPr>
              <a:t>and</a:t>
            </a:r>
          </a:p>
          <a:p>
            <a:pPr algn="ctr">
              <a:buNone/>
            </a:pPr>
            <a:r>
              <a:rPr lang="en-US" sz="4800" dirty="0" smtClean="0">
                <a:solidFill>
                  <a:schemeClr val="bg1"/>
                </a:solidFill>
              </a:rPr>
              <a:t>Learning to Read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0" fill="hold">
                            <p:stCondLst>
                              <p:cond delay="2300"/>
                            </p:stCondLst>
                            <p:childTnLst>
                              <p:par>
                                <p:cTn id="11" presetID="40" presetClass="entr" presetSubtype="0" fill="hold" nodeType="afterEffect">
                                  <p:stCondLst>
                                    <p:cond delay="0"/>
                                  </p:stCondLst>
                                  <p:iterate type="lt">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1"/>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6" fill="hold">
                            <p:stCondLst>
                              <p:cond delay="3500"/>
                            </p:stCondLst>
                            <p:childTnLst>
                              <p:par>
                                <p:cTn id="17" presetID="40" presetClass="entr" presetSubtype="0" fill="hold" nodeType="after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1"/>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2514600"/>
          </a:xfrm>
        </p:spPr>
        <p:txBody>
          <a:bodyPr>
            <a:normAutofit/>
          </a:bodyPr>
          <a:lstStyle/>
          <a:p>
            <a:r>
              <a:rPr lang="en-US" sz="5400" b="1" dirty="0" smtClean="0">
                <a:latin typeface="Garamond"/>
                <a:cs typeface="Garamond"/>
              </a:rPr>
              <a:t>Impacting </a:t>
            </a:r>
            <a:br>
              <a:rPr lang="en-US" sz="5400" b="1" dirty="0" smtClean="0">
                <a:latin typeface="Garamond"/>
                <a:cs typeface="Garamond"/>
              </a:rPr>
            </a:br>
            <a:r>
              <a:rPr lang="en-US" sz="5400" b="1" dirty="0" smtClean="0">
                <a:latin typeface="Garamond"/>
                <a:cs typeface="Garamond"/>
              </a:rPr>
              <a:t>Human History</a:t>
            </a:r>
            <a:r>
              <a:rPr lang="en-US" b="1" dirty="0" smtClean="0">
                <a:latin typeface="Garamond"/>
                <a:cs typeface="Garamond"/>
              </a:rPr>
              <a:t/>
            </a:r>
            <a:br>
              <a:rPr lang="en-US" b="1" dirty="0" smtClean="0">
                <a:latin typeface="Garamond"/>
                <a:cs typeface="Garamond"/>
              </a:rPr>
            </a:br>
            <a:endParaRPr lang="en-US" b="1" dirty="0">
              <a:latin typeface="Garamond"/>
              <a:cs typeface="Garamond"/>
            </a:endParaRPr>
          </a:p>
        </p:txBody>
      </p:sp>
      <p:sp>
        <p:nvSpPr>
          <p:cNvPr id="3" name="Subtitle 2"/>
          <p:cNvSpPr>
            <a:spLocks noGrp="1"/>
          </p:cNvSpPr>
          <p:nvPr>
            <p:ph type="subTitle" idx="1"/>
          </p:nvPr>
        </p:nvSpPr>
        <p:spPr>
          <a:xfrm>
            <a:off x="1371600" y="3151211"/>
            <a:ext cx="6400800" cy="3020989"/>
          </a:xfrm>
        </p:spPr>
        <p:txBody>
          <a:bodyPr>
            <a:normAutofit/>
          </a:bodyPr>
          <a:lstStyle/>
          <a:p>
            <a:r>
              <a:rPr lang="en-US" sz="2800" b="1" dirty="0" smtClean="0"/>
              <a:t>Integrating Content with Literacy and the Common Core </a:t>
            </a:r>
          </a:p>
          <a:p>
            <a:r>
              <a:rPr lang="en-US" sz="2800" b="1" dirty="0" smtClean="0"/>
              <a:t>in Grades 5-8</a:t>
            </a:r>
          </a:p>
          <a:p>
            <a:endParaRPr lang="en-US" sz="2800" b="1" dirty="0" smtClean="0"/>
          </a:p>
          <a:p>
            <a:r>
              <a:rPr lang="en-US" sz="2000" b="1" dirty="0" smtClean="0"/>
              <a:t>Joey Hawkins, Vermont Writing Collaborative</a:t>
            </a:r>
            <a:endParaRPr lang="en-US" sz="2000" b="1" dirty="0"/>
          </a:p>
        </p:txBody>
      </p:sp>
    </p:spTree>
    <p:extLst>
      <p:ext uri="{BB962C8B-B14F-4D97-AF65-F5344CB8AC3E}">
        <p14:creationId xmlns:p14="http://schemas.microsoft.com/office/powerpoint/2010/main" xmlns="" val="14386436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rmAutofit fontScale="90000"/>
          </a:bodyPr>
          <a:lstStyle/>
          <a:p>
            <a:r>
              <a:rPr lang="en-US" sz="4000" b="1" dirty="0" smtClean="0">
                <a:latin typeface="Garamond"/>
                <a:cs typeface="Garamond"/>
              </a:rPr>
              <a:t>What are some of the problems and challenges for kids in reading, thinking, and writing about complex text?</a:t>
            </a:r>
            <a:r>
              <a:rPr lang="en-US" dirty="0"/>
              <a:t>		</a:t>
            </a:r>
          </a:p>
        </p:txBody>
      </p:sp>
      <p:sp>
        <p:nvSpPr>
          <p:cNvPr id="3" name="Content Placeholder 2"/>
          <p:cNvSpPr>
            <a:spLocks noGrp="1"/>
          </p:cNvSpPr>
          <p:nvPr>
            <p:ph idx="1"/>
          </p:nvPr>
        </p:nvSpPr>
        <p:spPr/>
        <p:txBody>
          <a:bodyPr>
            <a:normAutofit fontScale="85000" lnSpcReduction="20000"/>
          </a:bodyPr>
          <a:lstStyle/>
          <a:p>
            <a:pPr marL="0" indent="0">
              <a:buNone/>
            </a:pPr>
            <a:endParaRPr lang="en-US" dirty="0" smtClean="0">
              <a:latin typeface="Garamond"/>
              <a:cs typeface="Garamond"/>
            </a:endParaRPr>
          </a:p>
          <a:p>
            <a:pPr marL="0" indent="0">
              <a:buNone/>
            </a:pPr>
            <a:r>
              <a:rPr lang="en-US" dirty="0" smtClean="0">
                <a:latin typeface="Garamond"/>
                <a:cs typeface="Garamond"/>
              </a:rPr>
              <a:t>Read through these student</a:t>
            </a:r>
          </a:p>
          <a:p>
            <a:pPr marL="0" indent="0">
              <a:buNone/>
            </a:pPr>
            <a:r>
              <a:rPr lang="en-US" dirty="0">
                <a:latin typeface="Garamond"/>
                <a:cs typeface="Garamond"/>
              </a:rPr>
              <a:t>p</a:t>
            </a:r>
            <a:r>
              <a:rPr lang="en-US" dirty="0" smtClean="0">
                <a:latin typeface="Garamond"/>
                <a:cs typeface="Garamond"/>
              </a:rPr>
              <a:t>ieces</a:t>
            </a:r>
          </a:p>
          <a:p>
            <a:pPr marL="0" indent="0">
              <a:buNone/>
            </a:pPr>
            <a:r>
              <a:rPr lang="en-US" i="1" dirty="0" smtClean="0">
                <a:solidFill>
                  <a:srgbClr val="FF6600"/>
                </a:solidFill>
              </a:rPr>
              <a:t> </a:t>
            </a:r>
            <a:r>
              <a:rPr lang="en-US" b="1" i="1" dirty="0" smtClean="0">
                <a:solidFill>
                  <a:srgbClr val="FF6600"/>
                </a:solidFill>
              </a:rPr>
              <a:t>The Longest War </a:t>
            </a:r>
            <a:r>
              <a:rPr lang="en-US" dirty="0">
                <a:solidFill>
                  <a:srgbClr val="FF6600"/>
                </a:solidFill>
              </a:rPr>
              <a:t>(grade </a:t>
            </a:r>
            <a:r>
              <a:rPr lang="en-US" dirty="0" smtClean="0">
                <a:solidFill>
                  <a:srgbClr val="FF6600"/>
                </a:solidFill>
              </a:rPr>
              <a:t>5, </a:t>
            </a:r>
          </a:p>
          <a:p>
            <a:pPr marL="0" indent="0">
              <a:buNone/>
            </a:pPr>
            <a:r>
              <a:rPr lang="en-US" dirty="0" smtClean="0">
                <a:solidFill>
                  <a:srgbClr val="FF6600"/>
                </a:solidFill>
              </a:rPr>
              <a:t>Informative (or opinion?)</a:t>
            </a:r>
          </a:p>
          <a:p>
            <a:pPr marL="0" indent="0">
              <a:buNone/>
            </a:pPr>
            <a:endParaRPr lang="en-US" dirty="0">
              <a:solidFill>
                <a:srgbClr val="FF6600"/>
              </a:solidFill>
            </a:endParaRPr>
          </a:p>
          <a:p>
            <a:pPr marL="0" indent="0">
              <a:buNone/>
            </a:pPr>
            <a:r>
              <a:rPr lang="en-US" b="1" i="1" dirty="0" smtClean="0">
                <a:solidFill>
                  <a:srgbClr val="FF6600"/>
                </a:solidFill>
              </a:rPr>
              <a:t>My Beautiful World </a:t>
            </a:r>
            <a:r>
              <a:rPr lang="en-US" i="1" dirty="0" smtClean="0">
                <a:solidFill>
                  <a:srgbClr val="FF6600"/>
                </a:solidFill>
              </a:rPr>
              <a:t>(Grade 7, </a:t>
            </a:r>
            <a:endParaRPr lang="en-US" i="1" dirty="0">
              <a:solidFill>
                <a:srgbClr val="FF6600"/>
              </a:solidFill>
            </a:endParaRPr>
          </a:p>
          <a:p>
            <a:pPr marL="0" indent="0">
              <a:buNone/>
            </a:pPr>
            <a:r>
              <a:rPr lang="en-US" i="1" dirty="0" smtClean="0">
                <a:solidFill>
                  <a:srgbClr val="FF6600"/>
                </a:solidFill>
              </a:rPr>
              <a:t>Informative)</a:t>
            </a:r>
            <a:r>
              <a:rPr lang="en-US" u="heavy" dirty="0">
                <a:solidFill>
                  <a:srgbClr val="FF6600"/>
                </a:solidFill>
              </a:rPr>
              <a:t/>
            </a:r>
            <a:br>
              <a:rPr lang="en-US" u="heavy" dirty="0">
                <a:solidFill>
                  <a:srgbClr val="FF6600"/>
                </a:solidFill>
              </a:rPr>
            </a:br>
            <a:endParaRPr lang="en-US" u="sng" dirty="0" smtClean="0">
              <a:solidFill>
                <a:srgbClr val="FF6600"/>
              </a:solidFill>
              <a:latin typeface="Garamond"/>
              <a:cs typeface="Garamond"/>
            </a:endParaRPr>
          </a:p>
          <a:p>
            <a:pPr marL="0" indent="0">
              <a:buNone/>
            </a:pPr>
            <a:r>
              <a:rPr lang="en-US" b="1" dirty="0" smtClean="0">
                <a:latin typeface="Garamond"/>
                <a:cs typeface="Garamond"/>
              </a:rPr>
              <a:t>What may have gotten in the way </a:t>
            </a:r>
          </a:p>
          <a:p>
            <a:pPr marL="0" indent="0">
              <a:buNone/>
            </a:pPr>
            <a:r>
              <a:rPr lang="en-US" b="1" dirty="0" smtClean="0">
                <a:latin typeface="Garamond"/>
                <a:cs typeface="Garamond"/>
              </a:rPr>
              <a:t>for these students?</a:t>
            </a:r>
            <a:endParaRPr lang="en-US" b="1" dirty="0" smtClean="0"/>
          </a:p>
        </p:txBody>
      </p:sp>
      <p:pic>
        <p:nvPicPr>
          <p:cNvPr id="4" name="Picture 3"/>
          <p:cNvPicPr>
            <a:picLocks noChangeAspect="1"/>
          </p:cNvPicPr>
          <p:nvPr/>
        </p:nvPicPr>
        <p:blipFill>
          <a:blip r:embed="rId2" cstate="print"/>
          <a:stretch>
            <a:fillRect/>
          </a:stretch>
        </p:blipFill>
        <p:spPr>
          <a:xfrm>
            <a:off x="5562600" y="2514600"/>
            <a:ext cx="3429000" cy="4114800"/>
          </a:xfrm>
          <a:prstGeom prst="rect">
            <a:avLst/>
          </a:prstGeom>
        </p:spPr>
      </p:pic>
    </p:spTree>
    <p:extLst>
      <p:ext uri="{BB962C8B-B14F-4D97-AF65-F5344CB8AC3E}">
        <p14:creationId xmlns:p14="http://schemas.microsoft.com/office/powerpoint/2010/main" xmlns="" val="31109444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err="1" smtClean="0"/>
              <a:t>Wangari</a:t>
            </a:r>
            <a:r>
              <a:rPr lang="en-US" dirty="0" smtClean="0"/>
              <a:t> </a:t>
            </a:r>
            <a:r>
              <a:rPr lang="en-US" dirty="0" err="1" smtClean="0"/>
              <a:t>Maathai</a:t>
            </a:r>
            <a:r>
              <a:rPr lang="en-US" dirty="0" smtClean="0"/>
              <a:t> and the Green Belt Movement</a:t>
            </a:r>
            <a:endParaRPr lang="en-US" dirty="0"/>
          </a:p>
        </p:txBody>
      </p:sp>
      <p:sp>
        <p:nvSpPr>
          <p:cNvPr id="2" name="Content Placeholder 1"/>
          <p:cNvSpPr>
            <a:spLocks noGrp="1"/>
          </p:cNvSpPr>
          <p:nvPr>
            <p:ph idx="1"/>
          </p:nvPr>
        </p:nvSpPr>
        <p:spPr>
          <a:xfrm>
            <a:off x="3886200" y="2104728"/>
            <a:ext cx="4724400" cy="4468134"/>
          </a:xfrm>
        </p:spPr>
        <p:txBody>
          <a:bodyPr>
            <a:normAutofit/>
          </a:bodyPr>
          <a:lstStyle/>
          <a:p>
            <a:r>
              <a:rPr lang="en-US" sz="2800" dirty="0" smtClean="0"/>
              <a:t>The texts: “</a:t>
            </a:r>
            <a:r>
              <a:rPr lang="en-US" sz="2800" dirty="0" err="1" smtClean="0"/>
              <a:t>Wangari</a:t>
            </a:r>
            <a:r>
              <a:rPr lang="en-US" sz="2800" dirty="0" smtClean="0"/>
              <a:t> </a:t>
            </a:r>
            <a:r>
              <a:rPr lang="en-US" sz="2800" dirty="0" err="1" smtClean="0"/>
              <a:t>Maathai</a:t>
            </a:r>
            <a:r>
              <a:rPr lang="en-US" sz="2800" dirty="0" smtClean="0"/>
              <a:t>, Nobel Peace Prize Laureate, Dies at 71” (</a:t>
            </a:r>
            <a:r>
              <a:rPr lang="en-US" sz="2800" i="1" dirty="0" smtClean="0"/>
              <a:t>New York Times)</a:t>
            </a:r>
          </a:p>
          <a:p>
            <a:pPr marL="0" indent="0" algn="ctr">
              <a:buNone/>
            </a:pPr>
            <a:r>
              <a:rPr lang="en-US" sz="2800" b="1" i="1" dirty="0" smtClean="0"/>
              <a:t>Complex text</a:t>
            </a:r>
            <a:r>
              <a:rPr lang="en-US" sz="2800" dirty="0" smtClean="0"/>
              <a:t> </a:t>
            </a:r>
          </a:p>
          <a:p>
            <a:endParaRPr lang="en-US" dirty="0"/>
          </a:p>
          <a:p>
            <a:r>
              <a:rPr lang="en-US" sz="2800" dirty="0" smtClean="0"/>
              <a:t>“</a:t>
            </a:r>
            <a:r>
              <a:rPr lang="en-US" sz="2800" dirty="0" err="1" smtClean="0"/>
              <a:t>Wangari</a:t>
            </a:r>
            <a:r>
              <a:rPr lang="en-US" sz="2800" dirty="0" smtClean="0"/>
              <a:t> </a:t>
            </a:r>
            <a:r>
              <a:rPr lang="en-US" sz="2800" dirty="0" err="1" smtClean="0"/>
              <a:t>Maathai</a:t>
            </a:r>
            <a:r>
              <a:rPr lang="en-US" sz="2800" dirty="0" smtClean="0"/>
              <a:t>: Trees for Peace” (</a:t>
            </a:r>
            <a:r>
              <a:rPr lang="en-US" sz="2800" i="1" dirty="0" smtClean="0"/>
              <a:t>Faces)</a:t>
            </a:r>
          </a:p>
          <a:p>
            <a:pPr marL="0" indent="0" algn="ctr">
              <a:buNone/>
            </a:pPr>
            <a:r>
              <a:rPr lang="en-US" sz="2800" b="1" i="1" dirty="0" smtClean="0"/>
              <a:t>Less demanding text</a:t>
            </a:r>
            <a:endParaRPr lang="en-US" sz="2800" b="1" dirty="0" smtClean="0"/>
          </a:p>
          <a:p>
            <a:endParaRPr lang="en-US" sz="2800" dirty="0"/>
          </a:p>
        </p:txBody>
      </p:sp>
      <p:pic>
        <p:nvPicPr>
          <p:cNvPr id="4" name="Picture 3"/>
          <p:cNvPicPr>
            <a:picLocks noChangeAspect="1"/>
          </p:cNvPicPr>
          <p:nvPr/>
        </p:nvPicPr>
        <p:blipFill>
          <a:blip r:embed="rId2" cstate="print"/>
          <a:stretch>
            <a:fillRect/>
          </a:stretch>
        </p:blipFill>
        <p:spPr>
          <a:xfrm>
            <a:off x="152400" y="1752600"/>
            <a:ext cx="3733800" cy="3962400"/>
          </a:xfrm>
          <a:prstGeom prst="rect">
            <a:avLst/>
          </a:prstGeom>
        </p:spPr>
      </p:pic>
    </p:spTree>
    <p:extLst>
      <p:ext uri="{BB962C8B-B14F-4D97-AF65-F5344CB8AC3E}">
        <p14:creationId xmlns:p14="http://schemas.microsoft.com/office/powerpoint/2010/main" xmlns="" val="27341819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400" b="1" dirty="0" smtClean="0"/>
              <a:t>Backwards Planning: </a:t>
            </a:r>
            <a:r>
              <a:rPr lang="en-US" sz="4400" b="1" dirty="0" err="1" smtClean="0"/>
              <a:t>UbD</a:t>
            </a:r>
            <a:r>
              <a:rPr lang="en-US" sz="4400" b="1" dirty="0" smtClean="0"/>
              <a:t/>
            </a:r>
            <a:br>
              <a:rPr lang="en-US" sz="4400" b="1" dirty="0" smtClean="0"/>
            </a:br>
            <a:r>
              <a:rPr lang="en-US" sz="4400" b="1" dirty="0" smtClean="0"/>
              <a:t>Keeping the End in Mind</a:t>
            </a:r>
            <a:endParaRPr lang="en-US" sz="4400" b="1" dirty="0"/>
          </a:p>
        </p:txBody>
      </p:sp>
      <p:sp>
        <p:nvSpPr>
          <p:cNvPr id="2" name="Content Placeholder 1"/>
          <p:cNvSpPr>
            <a:spLocks noGrp="1"/>
          </p:cNvSpPr>
          <p:nvPr>
            <p:ph idx="1"/>
          </p:nvPr>
        </p:nvSpPr>
        <p:spPr>
          <a:xfrm>
            <a:off x="457200" y="1987144"/>
            <a:ext cx="8229599" cy="4139019"/>
          </a:xfrm>
        </p:spPr>
        <p:txBody>
          <a:bodyPr>
            <a:normAutofit fontScale="92500" lnSpcReduction="10000"/>
          </a:bodyPr>
          <a:lstStyle/>
          <a:p>
            <a:pPr marL="0" indent="0" algn="ctr">
              <a:buNone/>
            </a:pPr>
            <a:r>
              <a:rPr lang="en-US" sz="2800" b="1" dirty="0" smtClean="0"/>
              <a:t>By </a:t>
            </a:r>
            <a:r>
              <a:rPr lang="en-US" sz="2800" b="1" dirty="0"/>
              <a:t>the end of the </a:t>
            </a:r>
            <a:r>
              <a:rPr lang="en-US" sz="2800" b="1" dirty="0" smtClean="0"/>
              <a:t>sequence, </a:t>
            </a:r>
            <a:r>
              <a:rPr lang="en-US" sz="2800" b="1" dirty="0"/>
              <a:t>what does the teacher want kids to know? </a:t>
            </a:r>
            <a:endParaRPr lang="en-US" sz="2800" b="1" dirty="0" smtClean="0"/>
          </a:p>
          <a:p>
            <a:endParaRPr lang="en-US" dirty="0"/>
          </a:p>
          <a:p>
            <a:pPr marL="0" indent="0" algn="ctr">
              <a:buNone/>
            </a:pPr>
            <a:r>
              <a:rPr lang="en-US" sz="3600" b="1" dirty="0" smtClean="0">
                <a:solidFill>
                  <a:srgbClr val="0000FF"/>
                </a:solidFill>
              </a:rPr>
              <a:t>BIG  IDEA / </a:t>
            </a:r>
            <a:r>
              <a:rPr lang="en-US" sz="3600" b="1" smtClean="0">
                <a:solidFill>
                  <a:srgbClr val="0000FF"/>
                </a:solidFill>
              </a:rPr>
              <a:t>Central Idea / Enduring </a:t>
            </a:r>
            <a:r>
              <a:rPr lang="en-US" sz="3600" b="1" dirty="0" smtClean="0">
                <a:solidFill>
                  <a:srgbClr val="0000FF"/>
                </a:solidFill>
              </a:rPr>
              <a:t>Understanding</a:t>
            </a:r>
          </a:p>
          <a:p>
            <a:pPr marL="0" indent="0" algn="ctr">
              <a:buNone/>
            </a:pPr>
            <a:endParaRPr lang="en-US" dirty="0" smtClean="0">
              <a:solidFill>
                <a:srgbClr val="0000FF"/>
              </a:solidFill>
            </a:endParaRPr>
          </a:p>
          <a:p>
            <a:pPr marL="0" indent="0" algn="ctr">
              <a:buNone/>
            </a:pPr>
            <a:r>
              <a:rPr lang="en-US" sz="2800" b="1" dirty="0" err="1" smtClean="0"/>
              <a:t>Wangari</a:t>
            </a:r>
            <a:r>
              <a:rPr lang="en-US" sz="2800" b="1" dirty="0" smtClean="0"/>
              <a:t> </a:t>
            </a:r>
            <a:r>
              <a:rPr lang="en-US" sz="2800" b="1" dirty="0" err="1" smtClean="0"/>
              <a:t>Maathai</a:t>
            </a:r>
            <a:r>
              <a:rPr lang="en-US" sz="2800" b="1" dirty="0" smtClean="0"/>
              <a:t> had a big impact on human history. She made Kenya green again, which in turn helped empower poor Kenyan women.</a:t>
            </a:r>
            <a:endParaRPr lang="en-US" sz="2800" b="1" dirty="0"/>
          </a:p>
        </p:txBody>
      </p:sp>
    </p:spTree>
    <p:extLst>
      <p:ext uri="{BB962C8B-B14F-4D97-AF65-F5344CB8AC3E}">
        <p14:creationId xmlns:p14="http://schemas.microsoft.com/office/powerpoint/2010/main" xmlns="" val="148521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7543800" y="-304800"/>
            <a:ext cx="1600200" cy="2501053"/>
          </a:xfrm>
          <a:prstGeom prst="rect">
            <a:avLst/>
          </a:prstGeom>
          <a:noFill/>
          <a:ln w="9525">
            <a:noFill/>
            <a:miter lim="800000"/>
            <a:headEnd/>
            <a:tailEnd/>
          </a:ln>
        </p:spPr>
      </p:pic>
      <p:pic>
        <p:nvPicPr>
          <p:cNvPr id="10" name="Picture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2400" y="147939"/>
            <a:ext cx="1499616" cy="1981200"/>
          </a:xfrm>
          <a:prstGeom prst="rect">
            <a:avLst/>
          </a:prstGeom>
        </p:spPr>
      </p:pic>
      <p:sp>
        <p:nvSpPr>
          <p:cNvPr id="3" name="Title 2"/>
          <p:cNvSpPr>
            <a:spLocks noGrp="1"/>
          </p:cNvSpPr>
          <p:nvPr>
            <p:ph type="title"/>
          </p:nvPr>
        </p:nvSpPr>
        <p:spPr>
          <a:xfrm>
            <a:off x="457200" y="0"/>
            <a:ext cx="8229600" cy="1143000"/>
          </a:xfrm>
        </p:spPr>
        <p:txBody>
          <a:bodyPr>
            <a:normAutofit fontScale="90000"/>
          </a:bodyPr>
          <a:lstStyle/>
          <a:p>
            <a:r>
              <a:rPr lang="en-US" dirty="0" smtClean="0"/>
              <a:t/>
            </a:r>
            <a:br>
              <a:rPr lang="en-US" dirty="0" smtClean="0"/>
            </a:br>
            <a:r>
              <a:rPr lang="en-US" dirty="0" smtClean="0"/>
              <a:t>Focusing Question and </a:t>
            </a:r>
            <a:br>
              <a:rPr lang="en-US" dirty="0" smtClean="0"/>
            </a:br>
            <a:r>
              <a:rPr lang="en-US" dirty="0" smtClean="0"/>
              <a:t>Focus Statement</a:t>
            </a:r>
            <a:endParaRPr lang="en-US" dirty="0"/>
          </a:p>
        </p:txBody>
      </p:sp>
      <p:sp>
        <p:nvSpPr>
          <p:cNvPr id="5" name="Rectangle 4"/>
          <p:cNvSpPr/>
          <p:nvPr/>
        </p:nvSpPr>
        <p:spPr>
          <a:xfrm>
            <a:off x="152400" y="2819400"/>
            <a:ext cx="3363505" cy="3231654"/>
          </a:xfrm>
          <a:prstGeom prst="rect">
            <a:avLst/>
          </a:prstGeom>
        </p:spPr>
        <p:txBody>
          <a:bodyPr wrap="square">
            <a:spAutoFit/>
          </a:bodyPr>
          <a:lstStyle/>
          <a:p>
            <a:endParaRPr lang="en-US" sz="3200" dirty="0" smtClean="0"/>
          </a:p>
          <a:p>
            <a:endParaRPr lang="en-US" sz="2800" dirty="0" smtClean="0"/>
          </a:p>
          <a:p>
            <a:r>
              <a:rPr lang="en-US" sz="2800" dirty="0" smtClean="0"/>
              <a:t>How </a:t>
            </a:r>
            <a:r>
              <a:rPr lang="en-US" sz="2800" dirty="0"/>
              <a:t>has </a:t>
            </a:r>
            <a:r>
              <a:rPr lang="en-US" sz="2800" dirty="0" err="1"/>
              <a:t>Wangari</a:t>
            </a:r>
            <a:r>
              <a:rPr lang="en-US" sz="2800" dirty="0"/>
              <a:t> </a:t>
            </a:r>
            <a:r>
              <a:rPr lang="en-US" sz="2800" dirty="0" err="1"/>
              <a:t>Maathai</a:t>
            </a:r>
            <a:r>
              <a:rPr lang="en-US" sz="2800" dirty="0"/>
              <a:t> affected the lives of poor people in Kenya?</a:t>
            </a:r>
          </a:p>
          <a:p>
            <a:endParaRPr lang="en-US" sz="3200" dirty="0">
              <a:solidFill>
                <a:srgbClr val="000000"/>
              </a:solidFill>
              <a:latin typeface="Comic Sans MS - 22"/>
            </a:endParaRPr>
          </a:p>
        </p:txBody>
      </p:sp>
      <p:sp>
        <p:nvSpPr>
          <p:cNvPr id="6" name="Text Placeholder 3"/>
          <p:cNvSpPr txBox="1">
            <a:spLocks/>
          </p:cNvSpPr>
          <p:nvPr/>
        </p:nvSpPr>
        <p:spPr>
          <a:xfrm>
            <a:off x="198505" y="1949452"/>
            <a:ext cx="3697224" cy="880169"/>
          </a:xfrm>
          <a:prstGeom prst="rect">
            <a:avLst/>
          </a:prstGeom>
          <a:ln>
            <a:noFill/>
          </a:ln>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b="1" dirty="0">
              <a:solidFill>
                <a:schemeClr val="bg2">
                  <a:lumMod val="10000"/>
                </a:schemeClr>
              </a:solidFill>
            </a:endParaRPr>
          </a:p>
          <a:p>
            <a:pPr marL="0" indent="0">
              <a:buNone/>
            </a:pPr>
            <a:r>
              <a:rPr lang="en-US" sz="2800" b="1" dirty="0" smtClean="0">
                <a:solidFill>
                  <a:schemeClr val="bg2">
                    <a:lumMod val="10000"/>
                  </a:schemeClr>
                </a:solidFill>
              </a:rPr>
              <a:t>Focusing Question</a:t>
            </a:r>
            <a:endParaRPr lang="en-US" sz="2800" b="1" dirty="0">
              <a:solidFill>
                <a:schemeClr val="bg2">
                  <a:lumMod val="10000"/>
                </a:schemeClr>
              </a:solidFill>
            </a:endParaRPr>
          </a:p>
        </p:txBody>
      </p:sp>
      <p:sp>
        <p:nvSpPr>
          <p:cNvPr id="7" name="Text Placeholder 5"/>
          <p:cNvSpPr txBox="1">
            <a:spLocks/>
          </p:cNvSpPr>
          <p:nvPr/>
        </p:nvSpPr>
        <p:spPr>
          <a:xfrm>
            <a:off x="4876800" y="2129139"/>
            <a:ext cx="4041775" cy="986798"/>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b="1" dirty="0" smtClean="0">
              <a:solidFill>
                <a:schemeClr val="bg2">
                  <a:lumMod val="10000"/>
                </a:schemeClr>
              </a:solidFill>
            </a:endParaRPr>
          </a:p>
          <a:p>
            <a:pPr marL="0" indent="0">
              <a:buNone/>
            </a:pPr>
            <a:r>
              <a:rPr lang="en-US" b="1" dirty="0" smtClean="0">
                <a:solidFill>
                  <a:schemeClr val="bg2">
                    <a:lumMod val="10000"/>
                  </a:schemeClr>
                </a:solidFill>
              </a:rPr>
              <a:t>           Focus Statement</a:t>
            </a:r>
            <a:endParaRPr lang="en-US" b="1" dirty="0">
              <a:solidFill>
                <a:schemeClr val="bg2">
                  <a:lumMod val="10000"/>
                </a:schemeClr>
              </a:solidFill>
            </a:endParaRPr>
          </a:p>
        </p:txBody>
      </p:sp>
      <p:sp>
        <p:nvSpPr>
          <p:cNvPr id="8" name="Rectangle 7"/>
          <p:cNvSpPr/>
          <p:nvPr/>
        </p:nvSpPr>
        <p:spPr>
          <a:xfrm>
            <a:off x="4876800" y="2785170"/>
            <a:ext cx="4412716" cy="3662541"/>
          </a:xfrm>
          <a:prstGeom prst="rect">
            <a:avLst/>
          </a:prstGeom>
        </p:spPr>
        <p:txBody>
          <a:bodyPr wrap="square">
            <a:spAutoFit/>
          </a:bodyPr>
          <a:lstStyle/>
          <a:p>
            <a:r>
              <a:rPr lang="en-US" sz="3200" dirty="0" smtClean="0"/>
              <a:t>   </a:t>
            </a:r>
          </a:p>
          <a:p>
            <a:endParaRPr lang="en-US" sz="2800" dirty="0" smtClean="0"/>
          </a:p>
          <a:p>
            <a:r>
              <a:rPr lang="en-US" sz="2800" dirty="0" err="1" smtClean="0"/>
              <a:t>Wangari</a:t>
            </a:r>
            <a:r>
              <a:rPr lang="en-US" sz="2800" dirty="0" smtClean="0"/>
              <a:t> </a:t>
            </a:r>
            <a:r>
              <a:rPr lang="en-US" sz="2800" dirty="0" err="1"/>
              <a:t>Maathai’s</a:t>
            </a:r>
            <a:r>
              <a:rPr lang="en-US" sz="2800" dirty="0"/>
              <a:t> work helped give poor Kenyans trees again, which in turn has helped empower poor</a:t>
            </a:r>
          </a:p>
          <a:p>
            <a:r>
              <a:rPr lang="en-US" sz="2800" dirty="0" smtClean="0"/>
              <a:t>Kenyan </a:t>
            </a:r>
            <a:r>
              <a:rPr lang="en-US" sz="2800" dirty="0"/>
              <a:t>women.</a:t>
            </a:r>
          </a:p>
          <a:p>
            <a:r>
              <a:rPr lang="en-US" sz="3200" dirty="0" smtClean="0">
                <a:solidFill>
                  <a:srgbClr val="000000"/>
                </a:solidFill>
                <a:latin typeface="Comic Sans MS - 22"/>
              </a:rPr>
              <a:t>.</a:t>
            </a:r>
            <a:endParaRPr lang="en-US" sz="3200" dirty="0">
              <a:solidFill>
                <a:srgbClr val="000000"/>
              </a:solidFill>
              <a:latin typeface="Comic Sans MS - 22"/>
            </a:endParaRPr>
          </a:p>
        </p:txBody>
      </p:sp>
      <p:sp>
        <p:nvSpPr>
          <p:cNvPr id="11" name="TextBox 10"/>
          <p:cNvSpPr txBox="1"/>
          <p:nvPr/>
        </p:nvSpPr>
        <p:spPr>
          <a:xfrm>
            <a:off x="692054" y="533400"/>
            <a:ext cx="420308" cy="584775"/>
          </a:xfrm>
          <a:prstGeom prst="rect">
            <a:avLst/>
          </a:prstGeom>
          <a:noFill/>
          <a:effectLst>
            <a:softEdge rad="635000"/>
          </a:effectLst>
        </p:spPr>
        <p:txBody>
          <a:bodyPr wrap="none" rtlCol="0">
            <a:spAutoFit/>
          </a:bodyPr>
          <a:lstStyle/>
          <a:p>
            <a:r>
              <a:rPr lang="en-US" sz="3200" dirty="0" smtClean="0">
                <a:solidFill>
                  <a:srgbClr val="603000"/>
                </a:solidFill>
                <a:effectLst>
                  <a:innerShdw blurRad="63500" dist="50800" dir="18900000">
                    <a:prstClr val="black">
                      <a:alpha val="50000"/>
                    </a:prstClr>
                  </a:innerShdw>
                </a:effectLst>
                <a:latin typeface="Arial Rounded MT Bold" pitchFamily="34" charset="0"/>
              </a:rPr>
              <a:t>?</a:t>
            </a:r>
            <a:endParaRPr lang="en-US" sz="3200" dirty="0">
              <a:solidFill>
                <a:srgbClr val="603000"/>
              </a:solidFill>
              <a:effectLst>
                <a:innerShdw blurRad="63500" dist="50800" dir="18900000">
                  <a:prstClr val="black">
                    <a:alpha val="50000"/>
                  </a:prstClr>
                </a:innerShdw>
              </a:effectLst>
              <a:latin typeface="Arial Rounded MT Bold" pitchFamily="34" charset="0"/>
            </a:endParaRPr>
          </a:p>
        </p:txBody>
      </p:sp>
      <p:pic>
        <p:nvPicPr>
          <p:cNvPr id="12" name="Picture 11"/>
          <p:cNvPicPr>
            <a:picLocks noChangeAspect="1"/>
          </p:cNvPicPr>
          <p:nvPr/>
        </p:nvPicPr>
        <p:blipFill>
          <a:blip r:embed="rId4" cstate="print"/>
          <a:stretch>
            <a:fillRect/>
          </a:stretch>
        </p:blipFill>
        <p:spPr>
          <a:xfrm>
            <a:off x="3124200" y="1757060"/>
            <a:ext cx="2590616" cy="2052940"/>
          </a:xfrm>
          <a:prstGeom prst="rect">
            <a:avLst/>
          </a:prstGeom>
        </p:spPr>
      </p:pic>
    </p:spTree>
    <p:extLst>
      <p:ext uri="{BB962C8B-B14F-4D97-AF65-F5344CB8AC3E}">
        <p14:creationId xmlns:p14="http://schemas.microsoft.com/office/powerpoint/2010/main" xmlns="" val="35492541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marL="685800" indent="-685800">
              <a:buFont typeface="Arial"/>
              <a:buChar char="•"/>
            </a:pPr>
            <a:r>
              <a:rPr lang="en-US" dirty="0"/>
              <a:t/>
            </a:r>
            <a:br>
              <a:rPr lang="en-US" dirty="0"/>
            </a:br>
            <a:r>
              <a:rPr lang="en-US" b="1" dirty="0" smtClean="0"/>
              <a:t>Before writing, very close reading!</a:t>
            </a:r>
            <a:endParaRPr lang="en-US" b="1" dirty="0"/>
          </a:p>
        </p:txBody>
      </p:sp>
      <p:sp>
        <p:nvSpPr>
          <p:cNvPr id="2" name="Content Placeholder 1"/>
          <p:cNvSpPr>
            <a:spLocks noGrp="1"/>
          </p:cNvSpPr>
          <p:nvPr>
            <p:ph idx="1"/>
          </p:nvPr>
        </p:nvSpPr>
        <p:spPr/>
        <p:txBody>
          <a:bodyPr>
            <a:normAutofit fontScale="92500" lnSpcReduction="20000"/>
          </a:bodyPr>
          <a:lstStyle/>
          <a:p>
            <a:r>
              <a:rPr lang="en-US" b="1" dirty="0" smtClean="0"/>
              <a:t>Remember, the </a:t>
            </a:r>
            <a:r>
              <a:rPr lang="en-US" b="1" i="1" dirty="0" smtClean="0"/>
              <a:t>New York Times </a:t>
            </a:r>
            <a:r>
              <a:rPr lang="en-US" b="1" dirty="0" smtClean="0"/>
              <a:t> text is a complex one</a:t>
            </a:r>
          </a:p>
          <a:p>
            <a:endParaRPr lang="en-US" b="1" dirty="0"/>
          </a:p>
          <a:p>
            <a:r>
              <a:rPr lang="en-US" b="1" dirty="0" smtClean="0"/>
              <a:t>As the teacher, I want ALL my students to be able to successfully read and understand this text</a:t>
            </a:r>
          </a:p>
          <a:p>
            <a:endParaRPr lang="en-US" b="1" dirty="0" smtClean="0"/>
          </a:p>
          <a:p>
            <a:r>
              <a:rPr lang="en-US" b="1" dirty="0" smtClean="0"/>
              <a:t>Hmmm….how will I do that?</a:t>
            </a:r>
          </a:p>
          <a:p>
            <a:endParaRPr lang="en-US" b="1" dirty="0"/>
          </a:p>
          <a:p>
            <a:r>
              <a:rPr lang="en-US" b="1" dirty="0" smtClean="0"/>
              <a:t>Aha – closely guided close reading!</a:t>
            </a:r>
            <a:endParaRPr lang="en-US" b="1" dirty="0"/>
          </a:p>
        </p:txBody>
      </p:sp>
    </p:spTree>
    <p:extLst>
      <p:ext uri="{BB962C8B-B14F-4D97-AF65-F5344CB8AC3E}">
        <p14:creationId xmlns:p14="http://schemas.microsoft.com/office/powerpoint/2010/main" xmlns="" val="235816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What </a:t>
            </a:r>
            <a:r>
              <a:rPr lang="en-US" b="1" i="1" dirty="0" smtClean="0"/>
              <a:t>can</a:t>
            </a:r>
            <a:r>
              <a:rPr lang="en-US" dirty="0" smtClean="0"/>
              <a:t> guided close reading look like?</a:t>
            </a:r>
            <a:endParaRPr lang="en-US" dirty="0"/>
          </a:p>
        </p:txBody>
      </p:sp>
      <p:sp>
        <p:nvSpPr>
          <p:cNvPr id="2" name="Content Placeholder 1"/>
          <p:cNvSpPr>
            <a:spLocks noGrp="1"/>
          </p:cNvSpPr>
          <p:nvPr>
            <p:ph idx="1"/>
          </p:nvPr>
        </p:nvSpPr>
        <p:spPr>
          <a:xfrm>
            <a:off x="846640" y="1591056"/>
            <a:ext cx="4691794" cy="4535107"/>
          </a:xfrm>
        </p:spPr>
        <p:txBody>
          <a:bodyPr>
            <a:normAutofit fontScale="70000" lnSpcReduction="20000"/>
          </a:bodyPr>
          <a:lstStyle/>
          <a:p>
            <a:pPr marL="0" indent="0">
              <a:buNone/>
            </a:pPr>
            <a:endParaRPr lang="en-US" dirty="0" smtClean="0"/>
          </a:p>
          <a:p>
            <a:r>
              <a:rPr lang="en-US" b="1" dirty="0" smtClean="0"/>
              <a:t>First, students read in their heads while the teacher reads the text aloud.</a:t>
            </a:r>
          </a:p>
          <a:p>
            <a:endParaRPr lang="en-US" dirty="0" smtClean="0"/>
          </a:p>
          <a:p>
            <a:r>
              <a:rPr lang="en-US" b="1" dirty="0" smtClean="0"/>
              <a:t>Next, students work with </a:t>
            </a:r>
            <a:r>
              <a:rPr lang="en-US" b="1" dirty="0"/>
              <a:t>a</a:t>
            </a:r>
            <a:r>
              <a:rPr lang="en-US" b="1" dirty="0" smtClean="0"/>
              <a:t> partner to re-read and answer the text-dependent questions. Re-read as many times as you need to – this is NOT a test, it is a LEARN!</a:t>
            </a:r>
          </a:p>
          <a:p>
            <a:endParaRPr lang="en-US" dirty="0"/>
          </a:p>
          <a:p>
            <a:r>
              <a:rPr lang="en-US" b="1" dirty="0" smtClean="0"/>
              <a:t>When students have finished each question, we’ll discuss as a class. (Remember – this is a LEARN..)</a:t>
            </a:r>
          </a:p>
          <a:p>
            <a:endParaRPr lang="en-US" dirty="0"/>
          </a:p>
        </p:txBody>
      </p:sp>
      <p:pic>
        <p:nvPicPr>
          <p:cNvPr id="7" name="Picture 6"/>
          <p:cNvPicPr>
            <a:picLocks noChangeAspect="1"/>
          </p:cNvPicPr>
          <p:nvPr/>
        </p:nvPicPr>
        <p:blipFill>
          <a:blip r:embed="rId2" cstate="print"/>
          <a:stretch>
            <a:fillRect/>
          </a:stretch>
        </p:blipFill>
        <p:spPr>
          <a:xfrm>
            <a:off x="5538434" y="2938300"/>
            <a:ext cx="3605566" cy="2670386"/>
          </a:xfrm>
          <a:prstGeom prst="rect">
            <a:avLst/>
          </a:prstGeom>
        </p:spPr>
      </p:pic>
    </p:spTree>
    <p:extLst>
      <p:ext uri="{BB962C8B-B14F-4D97-AF65-F5344CB8AC3E}">
        <p14:creationId xmlns:p14="http://schemas.microsoft.com/office/powerpoint/2010/main" xmlns="" val="42057590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What Makes Text Complex?</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3369916544"/>
              </p:ext>
            </p:extLst>
          </p:nvPr>
        </p:nvGraphicFramePr>
        <p:xfrm>
          <a:off x="228600" y="914400"/>
          <a:ext cx="8763000" cy="5745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82668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ED9EC4F5-8AAB-4DC2-8CC2-8D9D7A6873CB}"/>
                                            </p:graphicEl>
                                          </p:spTgt>
                                        </p:tgtEl>
                                        <p:attrNameLst>
                                          <p:attrName>style.visibility</p:attrName>
                                        </p:attrNameLst>
                                      </p:cBhvr>
                                      <p:to>
                                        <p:strVal val="visible"/>
                                      </p:to>
                                    </p:set>
                                    <p:animEffect transition="in" filter="fade">
                                      <p:cBhvr>
                                        <p:cTn id="7" dur="500"/>
                                        <p:tgtEl>
                                          <p:spTgt spid="5">
                                            <p:graphicEl>
                                              <a:dgm id="{ED9EC4F5-8AAB-4DC2-8CC2-8D9D7A6873CB}"/>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D9EFE4BA-42D3-4835-BAE2-881DCED9D7DA}"/>
                                            </p:graphicEl>
                                          </p:spTgt>
                                        </p:tgtEl>
                                        <p:attrNameLst>
                                          <p:attrName>style.visibility</p:attrName>
                                        </p:attrNameLst>
                                      </p:cBhvr>
                                      <p:to>
                                        <p:strVal val="visible"/>
                                      </p:to>
                                    </p:set>
                                    <p:animEffect transition="in" filter="fade">
                                      <p:cBhvr>
                                        <p:cTn id="10" dur="500"/>
                                        <p:tgtEl>
                                          <p:spTgt spid="5">
                                            <p:graphicEl>
                                              <a:dgm id="{D9EFE4BA-42D3-4835-BAE2-881DCED9D7DA}"/>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graphicEl>
                                              <a:dgm id="{7A1565AB-D14E-4728-BB5A-E2B5C6732B86}"/>
                                            </p:graphicEl>
                                          </p:spTgt>
                                        </p:tgtEl>
                                        <p:attrNameLst>
                                          <p:attrName>style.visibility</p:attrName>
                                        </p:attrNameLst>
                                      </p:cBhvr>
                                      <p:to>
                                        <p:strVal val="visible"/>
                                      </p:to>
                                    </p:set>
                                    <p:animEffect transition="in" filter="fade">
                                      <p:cBhvr>
                                        <p:cTn id="13" dur="500"/>
                                        <p:tgtEl>
                                          <p:spTgt spid="5">
                                            <p:graphicEl>
                                              <a:dgm id="{7A1565AB-D14E-4728-BB5A-E2B5C6732B86}"/>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graphicEl>
                                              <a:dgm id="{F2BD748F-1FDB-4C37-9D81-483A39B447F4}"/>
                                            </p:graphicEl>
                                          </p:spTgt>
                                        </p:tgtEl>
                                        <p:attrNameLst>
                                          <p:attrName>style.visibility</p:attrName>
                                        </p:attrNameLst>
                                      </p:cBhvr>
                                      <p:to>
                                        <p:strVal val="visible"/>
                                      </p:to>
                                    </p:set>
                                    <p:animEffect transition="in" filter="fade">
                                      <p:cBhvr>
                                        <p:cTn id="16" dur="500"/>
                                        <p:tgtEl>
                                          <p:spTgt spid="5">
                                            <p:graphicEl>
                                              <a:dgm id="{F2BD748F-1FDB-4C37-9D81-483A39B447F4}"/>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graphicEl>
                                              <a:dgm id="{C0BDC9E9-CF23-429B-9A3B-02CC4BE6B5EB}"/>
                                            </p:graphicEl>
                                          </p:spTgt>
                                        </p:tgtEl>
                                        <p:attrNameLst>
                                          <p:attrName>style.visibility</p:attrName>
                                        </p:attrNameLst>
                                      </p:cBhvr>
                                      <p:to>
                                        <p:strVal val="visible"/>
                                      </p:to>
                                    </p:set>
                                    <p:animEffect transition="in" filter="fade">
                                      <p:cBhvr>
                                        <p:cTn id="19" dur="500"/>
                                        <p:tgtEl>
                                          <p:spTgt spid="5">
                                            <p:graphicEl>
                                              <a:dgm id="{C0BDC9E9-CF23-429B-9A3B-02CC4BE6B5EB}"/>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graphicEl>
                                              <a:dgm id="{DEB0FDC0-55D1-4037-8099-115271A64B3F}"/>
                                            </p:graphicEl>
                                          </p:spTgt>
                                        </p:tgtEl>
                                        <p:attrNameLst>
                                          <p:attrName>style.visibility</p:attrName>
                                        </p:attrNameLst>
                                      </p:cBhvr>
                                      <p:to>
                                        <p:strVal val="visible"/>
                                      </p:to>
                                    </p:set>
                                    <p:animEffect transition="in" filter="fade">
                                      <p:cBhvr>
                                        <p:cTn id="22" dur="500"/>
                                        <p:tgtEl>
                                          <p:spTgt spid="5">
                                            <p:graphicEl>
                                              <a:dgm id="{DEB0FDC0-55D1-4037-8099-115271A64B3F}"/>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04D01D45-D10D-41B9-81B4-E60AAA6775B7}"/>
                                            </p:graphicEl>
                                          </p:spTgt>
                                        </p:tgtEl>
                                        <p:attrNameLst>
                                          <p:attrName>style.visibility</p:attrName>
                                        </p:attrNameLst>
                                      </p:cBhvr>
                                      <p:to>
                                        <p:strVal val="visible"/>
                                      </p:to>
                                    </p:set>
                                    <p:animEffect transition="in" filter="fade">
                                      <p:cBhvr>
                                        <p:cTn id="27" dur="500"/>
                                        <p:tgtEl>
                                          <p:spTgt spid="5">
                                            <p:graphicEl>
                                              <a:dgm id="{04D01D45-D10D-41B9-81B4-E60AAA6775B7}"/>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dgm id="{138A21AE-AEE0-4C84-BF05-5DB2913E635C}"/>
                                            </p:graphicEl>
                                          </p:spTgt>
                                        </p:tgtEl>
                                        <p:attrNameLst>
                                          <p:attrName>style.visibility</p:attrName>
                                        </p:attrNameLst>
                                      </p:cBhvr>
                                      <p:to>
                                        <p:strVal val="visible"/>
                                      </p:to>
                                    </p:set>
                                    <p:animEffect transition="in" filter="fade">
                                      <p:cBhvr>
                                        <p:cTn id="32" dur="500"/>
                                        <p:tgtEl>
                                          <p:spTgt spid="5">
                                            <p:graphicEl>
                                              <a:dgm id="{138A21AE-AEE0-4C84-BF05-5DB2913E635C}"/>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graphicEl>
                                              <a:dgm id="{B494ECF7-6387-45E0-9E8B-BAD3F88BD68F}"/>
                                            </p:graphicEl>
                                          </p:spTgt>
                                        </p:tgtEl>
                                        <p:attrNameLst>
                                          <p:attrName>style.visibility</p:attrName>
                                        </p:attrNameLst>
                                      </p:cBhvr>
                                      <p:to>
                                        <p:strVal val="visible"/>
                                      </p:to>
                                    </p:set>
                                    <p:animEffect transition="in" filter="fade">
                                      <p:cBhvr>
                                        <p:cTn id="37" dur="500"/>
                                        <p:tgtEl>
                                          <p:spTgt spid="5">
                                            <p:graphicEl>
                                              <a:dgm id="{B494ECF7-6387-45E0-9E8B-BAD3F88BD68F}"/>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graphicEl>
                                              <a:dgm id="{229F5DD6-63BF-4B95-8F77-EE2D2595ED5B}"/>
                                            </p:graphicEl>
                                          </p:spTgt>
                                        </p:tgtEl>
                                        <p:attrNameLst>
                                          <p:attrName>style.visibility</p:attrName>
                                        </p:attrNameLst>
                                      </p:cBhvr>
                                      <p:to>
                                        <p:strVal val="visible"/>
                                      </p:to>
                                    </p:set>
                                    <p:animEffect transition="in" filter="fade">
                                      <p:cBhvr>
                                        <p:cTn id="42" dur="500"/>
                                        <p:tgtEl>
                                          <p:spTgt spid="5">
                                            <p:graphicEl>
                                              <a:dgm id="{229F5DD6-63BF-4B95-8F77-EE2D2595ED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hape 130"/>
          <p:cNvSpPr>
            <a:spLocks noGrp="1"/>
          </p:cNvSpPr>
          <p:nvPr>
            <p:ph type="title"/>
          </p:nvPr>
        </p:nvSpPr>
        <p:spPr>
          <a:xfrm>
            <a:off x="457200" y="167045"/>
            <a:ext cx="8137525" cy="800189"/>
          </a:xfrm>
        </p:spPr>
        <p:txBody>
          <a:bodyPr lIns="91425" tIns="91425" rIns="91425" bIns="91425">
            <a:spAutoFit/>
          </a:bodyPr>
          <a:lstStyle/>
          <a:p>
            <a:pPr eaLnBrk="1" hangingPunct="1">
              <a:buClr>
                <a:srgbClr val="000000"/>
              </a:buClr>
              <a:buSzPct val="25000"/>
            </a:pPr>
            <a:r>
              <a:rPr lang="en-US" sz="4000" b="1" dirty="0" smtClean="0">
                <a:solidFill>
                  <a:srgbClr val="17375E"/>
                </a:solidFill>
              </a:rPr>
              <a:t>Types of Text-Dependent Questions</a:t>
            </a:r>
          </a:p>
        </p:txBody>
      </p:sp>
      <p:sp>
        <p:nvSpPr>
          <p:cNvPr id="131" name="Shape 131"/>
          <p:cNvSpPr txBox="1">
            <a:spLocks noGrp="1"/>
          </p:cNvSpPr>
          <p:nvPr>
            <p:ph idx="1"/>
          </p:nvPr>
        </p:nvSpPr>
        <p:spPr>
          <a:xfrm>
            <a:off x="503238" y="762000"/>
            <a:ext cx="8137525" cy="6427498"/>
          </a:xfrm>
        </p:spPr>
        <p:txBody>
          <a:bodyPr wrap="square" lIns="91425" tIns="91425" rIns="91425" bIns="91425" rtlCol="0">
            <a:spAutoFit/>
          </a:bodyPr>
          <a:lstStyle/>
          <a:p>
            <a:pPr eaLnBrk="1" fontAlgn="auto" hangingPunct="1">
              <a:lnSpc>
                <a:spcPct val="114000"/>
              </a:lnSpc>
              <a:spcAft>
                <a:spcPts val="0"/>
              </a:spcAft>
              <a:buFont typeface="Arial" pitchFamily="34" charset="0"/>
              <a:buNone/>
              <a:defRPr/>
            </a:pPr>
            <a:r>
              <a:rPr lang="x-none" sz="2800" dirty="0"/>
              <a:t>When you're writing </a:t>
            </a:r>
            <a:r>
              <a:rPr lang="x-none" sz="2800" dirty="0" smtClean="0"/>
              <a:t>a </a:t>
            </a:r>
            <a:r>
              <a:rPr lang="x-none" sz="2800" dirty="0"/>
              <a:t>set of </a:t>
            </a:r>
            <a:r>
              <a:rPr lang="x-none" sz="2800" dirty="0" smtClean="0"/>
              <a:t>questions</a:t>
            </a:r>
            <a:r>
              <a:rPr lang="en-US" sz="2800" dirty="0" smtClean="0"/>
              <a:t>,</a:t>
            </a:r>
            <a:r>
              <a:rPr lang="x-none" sz="2800" dirty="0" smtClean="0"/>
              <a:t> </a:t>
            </a:r>
            <a:r>
              <a:rPr lang="x-none" sz="2800" dirty="0"/>
              <a:t>consider the following </a:t>
            </a:r>
            <a:r>
              <a:rPr lang="x-none" sz="2800" dirty="0" smtClean="0"/>
              <a:t>categories</a:t>
            </a:r>
            <a:r>
              <a:rPr lang="en-US" sz="2800" dirty="0" smtClean="0"/>
              <a:t>:</a:t>
            </a:r>
          </a:p>
          <a:p>
            <a:pPr marL="342900" indent="-342900" eaLnBrk="1" fontAlgn="auto" hangingPunct="1">
              <a:lnSpc>
                <a:spcPct val="114000"/>
              </a:lnSpc>
              <a:spcBef>
                <a:spcPts val="1200"/>
              </a:spcBef>
              <a:spcAft>
                <a:spcPts val="0"/>
              </a:spcAft>
              <a:buClr>
                <a:schemeClr val="dk1"/>
              </a:buClr>
              <a:buSzPct val="131944"/>
              <a:buFont typeface="Arial" pitchFamily="34" charset="0"/>
              <a:buChar char="•"/>
              <a:defRPr/>
            </a:pPr>
            <a:r>
              <a:rPr lang="en-US" dirty="0" smtClean="0"/>
              <a:t>Q</a:t>
            </a:r>
            <a:r>
              <a:rPr lang="x-none" dirty="0"/>
              <a:t>uestions that </a:t>
            </a:r>
            <a:r>
              <a:rPr lang="en-US" dirty="0" smtClean="0"/>
              <a:t>support the understanding of</a:t>
            </a:r>
            <a:r>
              <a:rPr lang="x-none" dirty="0" smtClean="0"/>
              <a:t> </a:t>
            </a:r>
            <a:r>
              <a:rPr lang="en-US" b="1" dirty="0" smtClean="0"/>
              <a:t>meaning.</a:t>
            </a:r>
            <a:endParaRPr lang="x-none" b="1" dirty="0"/>
          </a:p>
          <a:p>
            <a:pPr marL="342900" indent="-342900" eaLnBrk="1" fontAlgn="auto" hangingPunct="1">
              <a:lnSpc>
                <a:spcPct val="114000"/>
              </a:lnSpc>
              <a:spcBef>
                <a:spcPts val="1200"/>
              </a:spcBef>
              <a:spcAft>
                <a:spcPts val="0"/>
              </a:spcAft>
              <a:buClr>
                <a:schemeClr val="dk1"/>
              </a:buClr>
              <a:buSzPct val="131944"/>
              <a:buFont typeface="Arial" pitchFamily="34" charset="0"/>
              <a:buChar char="•"/>
              <a:defRPr/>
            </a:pPr>
            <a:r>
              <a:rPr lang="en-US" dirty="0" smtClean="0"/>
              <a:t>Q</a:t>
            </a:r>
            <a:r>
              <a:rPr lang="x-none" dirty="0" smtClean="0"/>
              <a:t>uestions that </a:t>
            </a:r>
            <a:r>
              <a:rPr lang="en-US" dirty="0" smtClean="0"/>
              <a:t>support the understanding </a:t>
            </a:r>
            <a:r>
              <a:rPr lang="x-none" dirty="0" smtClean="0"/>
              <a:t>knowledge </a:t>
            </a:r>
            <a:r>
              <a:rPr lang="x-none" dirty="0"/>
              <a:t>of </a:t>
            </a:r>
            <a:r>
              <a:rPr lang="en-US" b="1" dirty="0" smtClean="0"/>
              <a:t>language.</a:t>
            </a:r>
            <a:endParaRPr lang="x-none" b="1" dirty="0"/>
          </a:p>
          <a:p>
            <a:pPr marL="342900" indent="-342900" eaLnBrk="1" fontAlgn="auto" hangingPunct="1">
              <a:lnSpc>
                <a:spcPct val="114000"/>
              </a:lnSpc>
              <a:spcBef>
                <a:spcPts val="1200"/>
              </a:spcBef>
              <a:spcAft>
                <a:spcPts val="0"/>
              </a:spcAft>
              <a:buClr>
                <a:schemeClr val="dk1"/>
              </a:buClr>
              <a:buSzPct val="131944"/>
              <a:buFont typeface="Arial" pitchFamily="34" charset="0"/>
              <a:buChar char="•"/>
              <a:defRPr/>
            </a:pPr>
            <a:r>
              <a:rPr lang="en-US" dirty="0" smtClean="0"/>
              <a:t>Q</a:t>
            </a:r>
            <a:r>
              <a:rPr lang="x-none" dirty="0" smtClean="0"/>
              <a:t>uestions that </a:t>
            </a:r>
            <a:r>
              <a:rPr lang="en-US" dirty="0" smtClean="0"/>
              <a:t>support the understanding of </a:t>
            </a:r>
            <a:r>
              <a:rPr lang="x-none" b="1" dirty="0" smtClean="0"/>
              <a:t>structure</a:t>
            </a:r>
            <a:r>
              <a:rPr lang="en-US" b="1" dirty="0" smtClean="0"/>
              <a:t>.</a:t>
            </a:r>
          </a:p>
          <a:p>
            <a:pPr>
              <a:lnSpc>
                <a:spcPct val="114000"/>
              </a:lnSpc>
              <a:spcBef>
                <a:spcPts val="1200"/>
              </a:spcBef>
              <a:buClr>
                <a:schemeClr val="dk1"/>
              </a:buClr>
              <a:buSzPct val="131944"/>
              <a:defRPr/>
            </a:pPr>
            <a:r>
              <a:rPr lang="en-US" dirty="0" smtClean="0"/>
              <a:t>Q</a:t>
            </a:r>
            <a:r>
              <a:rPr lang="x-none" dirty="0" smtClean="0"/>
              <a:t>uestions that </a:t>
            </a:r>
            <a:r>
              <a:rPr lang="en-US" dirty="0" smtClean="0"/>
              <a:t>build a </a:t>
            </a:r>
            <a:r>
              <a:rPr lang="en-US" b="1" dirty="0" smtClean="0"/>
              <a:t>knowledge</a:t>
            </a:r>
            <a:r>
              <a:rPr lang="en-US" dirty="0" smtClean="0"/>
              <a:t> base.</a:t>
            </a:r>
            <a:endParaRPr lang="x-none" b="1" dirty="0" smtClean="0"/>
          </a:p>
          <a:p>
            <a:pPr marL="342900" indent="-342900" eaLnBrk="1" fontAlgn="auto" hangingPunct="1">
              <a:lnSpc>
                <a:spcPct val="114000"/>
              </a:lnSpc>
              <a:spcBef>
                <a:spcPts val="1200"/>
              </a:spcBef>
              <a:spcAft>
                <a:spcPts val="0"/>
              </a:spcAft>
              <a:buClr>
                <a:schemeClr val="dk1"/>
              </a:buClr>
              <a:buSzPct val="131944"/>
              <a:buFont typeface="Arial" pitchFamily="34" charset="0"/>
              <a:buChar char="•"/>
              <a:defRPr/>
            </a:pPr>
            <a:endParaRPr lang="x-none" b="1" dirty="0"/>
          </a:p>
        </p:txBody>
      </p:sp>
      <p:sp>
        <p:nvSpPr>
          <p:cNvPr id="29700" name="Slide Number Placeholder 5"/>
          <p:cNvSpPr>
            <a:spLocks noGrp="1"/>
          </p:cNvSpPr>
          <p:nvPr>
            <p:ph type="sldNum" sz="quarter" idx="10"/>
          </p:nvPr>
        </p:nvSpPr>
        <p:spPr>
          <a:noFill/>
          <a:ln>
            <a:miter lim="800000"/>
            <a:headEnd/>
            <a:tailEnd/>
          </a:ln>
        </p:spPr>
        <p:txBody>
          <a:bodyPr/>
          <a:lstStyle/>
          <a:p>
            <a:fld id="{E055A527-8563-4C88-AB7B-1DA359516C71}" type="slidenum">
              <a:rPr lang="en-US" smtClean="0">
                <a:solidFill>
                  <a:srgbClr val="FFFFFF"/>
                </a:solidFill>
              </a:rPr>
              <a:pPr/>
              <a:t>46</a:t>
            </a:fld>
            <a:endParaRPr lang="en-US" smtClean="0">
              <a:solidFill>
                <a:srgbClr val="FFFFFF"/>
              </a:solidFill>
            </a:endParaRPr>
          </a:p>
        </p:txBody>
      </p:sp>
    </p:spTree>
    <p:extLst>
      <p:ext uri="{BB962C8B-B14F-4D97-AF65-F5344CB8AC3E}">
        <p14:creationId xmlns:p14="http://schemas.microsoft.com/office/powerpoint/2010/main" xmlns="" val="2579850808"/>
      </p:ext>
    </p:extLst>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What Makes Text Complex?</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990148009"/>
              </p:ext>
            </p:extLst>
          </p:nvPr>
        </p:nvGraphicFramePr>
        <p:xfrm>
          <a:off x="228600" y="914400"/>
          <a:ext cx="8763000" cy="5745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25452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ED9EC4F5-8AAB-4DC2-8CC2-8D9D7A6873CB}"/>
                                            </p:graphicEl>
                                          </p:spTgt>
                                        </p:tgtEl>
                                        <p:attrNameLst>
                                          <p:attrName>style.visibility</p:attrName>
                                        </p:attrNameLst>
                                      </p:cBhvr>
                                      <p:to>
                                        <p:strVal val="visible"/>
                                      </p:to>
                                    </p:set>
                                    <p:animEffect transition="in" filter="fade">
                                      <p:cBhvr>
                                        <p:cTn id="7" dur="500"/>
                                        <p:tgtEl>
                                          <p:spTgt spid="5">
                                            <p:graphicEl>
                                              <a:dgm id="{ED9EC4F5-8AAB-4DC2-8CC2-8D9D7A6873CB}"/>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D9EFE4BA-42D3-4835-BAE2-881DCED9D7DA}"/>
                                            </p:graphicEl>
                                          </p:spTgt>
                                        </p:tgtEl>
                                        <p:attrNameLst>
                                          <p:attrName>style.visibility</p:attrName>
                                        </p:attrNameLst>
                                      </p:cBhvr>
                                      <p:to>
                                        <p:strVal val="visible"/>
                                      </p:to>
                                    </p:set>
                                    <p:animEffect transition="in" filter="fade">
                                      <p:cBhvr>
                                        <p:cTn id="10" dur="500"/>
                                        <p:tgtEl>
                                          <p:spTgt spid="5">
                                            <p:graphicEl>
                                              <a:dgm id="{D9EFE4BA-42D3-4835-BAE2-881DCED9D7DA}"/>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graphicEl>
                                              <a:dgm id="{7A1565AB-D14E-4728-BB5A-E2B5C6732B86}"/>
                                            </p:graphicEl>
                                          </p:spTgt>
                                        </p:tgtEl>
                                        <p:attrNameLst>
                                          <p:attrName>style.visibility</p:attrName>
                                        </p:attrNameLst>
                                      </p:cBhvr>
                                      <p:to>
                                        <p:strVal val="visible"/>
                                      </p:to>
                                    </p:set>
                                    <p:animEffect transition="in" filter="fade">
                                      <p:cBhvr>
                                        <p:cTn id="13" dur="500"/>
                                        <p:tgtEl>
                                          <p:spTgt spid="5">
                                            <p:graphicEl>
                                              <a:dgm id="{7A1565AB-D14E-4728-BB5A-E2B5C6732B86}"/>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graphicEl>
                                              <a:dgm id="{F2BD748F-1FDB-4C37-9D81-483A39B447F4}"/>
                                            </p:graphicEl>
                                          </p:spTgt>
                                        </p:tgtEl>
                                        <p:attrNameLst>
                                          <p:attrName>style.visibility</p:attrName>
                                        </p:attrNameLst>
                                      </p:cBhvr>
                                      <p:to>
                                        <p:strVal val="visible"/>
                                      </p:to>
                                    </p:set>
                                    <p:animEffect transition="in" filter="fade">
                                      <p:cBhvr>
                                        <p:cTn id="16" dur="500"/>
                                        <p:tgtEl>
                                          <p:spTgt spid="5">
                                            <p:graphicEl>
                                              <a:dgm id="{F2BD748F-1FDB-4C37-9D81-483A39B447F4}"/>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graphicEl>
                                              <a:dgm id="{C0BDC9E9-CF23-429B-9A3B-02CC4BE6B5EB}"/>
                                            </p:graphicEl>
                                          </p:spTgt>
                                        </p:tgtEl>
                                        <p:attrNameLst>
                                          <p:attrName>style.visibility</p:attrName>
                                        </p:attrNameLst>
                                      </p:cBhvr>
                                      <p:to>
                                        <p:strVal val="visible"/>
                                      </p:to>
                                    </p:set>
                                    <p:animEffect transition="in" filter="fade">
                                      <p:cBhvr>
                                        <p:cTn id="19" dur="500"/>
                                        <p:tgtEl>
                                          <p:spTgt spid="5">
                                            <p:graphicEl>
                                              <a:dgm id="{C0BDC9E9-CF23-429B-9A3B-02CC4BE6B5EB}"/>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graphicEl>
                                              <a:dgm id="{DEB0FDC0-55D1-4037-8099-115271A64B3F}"/>
                                            </p:graphicEl>
                                          </p:spTgt>
                                        </p:tgtEl>
                                        <p:attrNameLst>
                                          <p:attrName>style.visibility</p:attrName>
                                        </p:attrNameLst>
                                      </p:cBhvr>
                                      <p:to>
                                        <p:strVal val="visible"/>
                                      </p:to>
                                    </p:set>
                                    <p:animEffect transition="in" filter="fade">
                                      <p:cBhvr>
                                        <p:cTn id="22" dur="500"/>
                                        <p:tgtEl>
                                          <p:spTgt spid="5">
                                            <p:graphicEl>
                                              <a:dgm id="{DEB0FDC0-55D1-4037-8099-115271A64B3F}"/>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04D01D45-D10D-41B9-81B4-E60AAA6775B7}"/>
                                            </p:graphicEl>
                                          </p:spTgt>
                                        </p:tgtEl>
                                        <p:attrNameLst>
                                          <p:attrName>style.visibility</p:attrName>
                                        </p:attrNameLst>
                                      </p:cBhvr>
                                      <p:to>
                                        <p:strVal val="visible"/>
                                      </p:to>
                                    </p:set>
                                    <p:animEffect transition="in" filter="fade">
                                      <p:cBhvr>
                                        <p:cTn id="27" dur="500"/>
                                        <p:tgtEl>
                                          <p:spTgt spid="5">
                                            <p:graphicEl>
                                              <a:dgm id="{04D01D45-D10D-41B9-81B4-E60AAA6775B7}"/>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dgm id="{138A21AE-AEE0-4C84-BF05-5DB2913E635C}"/>
                                            </p:graphicEl>
                                          </p:spTgt>
                                        </p:tgtEl>
                                        <p:attrNameLst>
                                          <p:attrName>style.visibility</p:attrName>
                                        </p:attrNameLst>
                                      </p:cBhvr>
                                      <p:to>
                                        <p:strVal val="visible"/>
                                      </p:to>
                                    </p:set>
                                    <p:animEffect transition="in" filter="fade">
                                      <p:cBhvr>
                                        <p:cTn id="32" dur="500"/>
                                        <p:tgtEl>
                                          <p:spTgt spid="5">
                                            <p:graphicEl>
                                              <a:dgm id="{138A21AE-AEE0-4C84-BF05-5DB2913E635C}"/>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graphicEl>
                                              <a:dgm id="{B494ECF7-6387-45E0-9E8B-BAD3F88BD68F}"/>
                                            </p:graphicEl>
                                          </p:spTgt>
                                        </p:tgtEl>
                                        <p:attrNameLst>
                                          <p:attrName>style.visibility</p:attrName>
                                        </p:attrNameLst>
                                      </p:cBhvr>
                                      <p:to>
                                        <p:strVal val="visible"/>
                                      </p:to>
                                    </p:set>
                                    <p:animEffect transition="in" filter="fade">
                                      <p:cBhvr>
                                        <p:cTn id="37" dur="500"/>
                                        <p:tgtEl>
                                          <p:spTgt spid="5">
                                            <p:graphicEl>
                                              <a:dgm id="{B494ECF7-6387-45E0-9E8B-BAD3F88BD68F}"/>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graphicEl>
                                              <a:dgm id="{229F5DD6-63BF-4B95-8F77-EE2D2595ED5B}"/>
                                            </p:graphicEl>
                                          </p:spTgt>
                                        </p:tgtEl>
                                        <p:attrNameLst>
                                          <p:attrName>style.visibility</p:attrName>
                                        </p:attrNameLst>
                                      </p:cBhvr>
                                      <p:to>
                                        <p:strVal val="visible"/>
                                      </p:to>
                                    </p:set>
                                    <p:animEffect transition="in" filter="fade">
                                      <p:cBhvr>
                                        <p:cTn id="42" dur="500"/>
                                        <p:tgtEl>
                                          <p:spTgt spid="5">
                                            <p:graphicEl>
                                              <a:dgm id="{229F5DD6-63BF-4B95-8F77-EE2D2595ED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6019800" cy="6553200"/>
          </a:xfrm>
        </p:spPr>
        <p:txBody>
          <a:bodyPr>
            <a:normAutofit fontScale="92500" lnSpcReduction="10000"/>
          </a:bodyPr>
          <a:lstStyle/>
          <a:p>
            <a:pPr marL="0" indent="0">
              <a:buNone/>
            </a:pPr>
            <a:r>
              <a:rPr lang="en-US" sz="2800" b="1" dirty="0" err="1">
                <a:latin typeface="Garamond"/>
                <a:cs typeface="Garamond"/>
              </a:rPr>
              <a:t>Wangari</a:t>
            </a:r>
            <a:r>
              <a:rPr lang="en-US" sz="2800" b="1" dirty="0">
                <a:latin typeface="Garamond"/>
                <a:cs typeface="Garamond"/>
              </a:rPr>
              <a:t> </a:t>
            </a:r>
            <a:r>
              <a:rPr lang="en-US" sz="2800" b="1" dirty="0" err="1">
                <a:latin typeface="Garamond"/>
                <a:cs typeface="Garamond"/>
              </a:rPr>
              <a:t>Maathai</a:t>
            </a:r>
            <a:r>
              <a:rPr lang="en-US" sz="2800" b="1" dirty="0">
                <a:latin typeface="Garamond"/>
                <a:cs typeface="Garamond"/>
              </a:rPr>
              <a:t>, Nobel Peace Prize Laureate, Dies at 71</a:t>
            </a:r>
            <a:endParaRPr lang="en-US" sz="2800" dirty="0">
              <a:latin typeface="Garamond"/>
              <a:cs typeface="Garamond"/>
            </a:endParaRPr>
          </a:p>
          <a:p>
            <a:pPr marL="0" indent="0">
              <a:lnSpc>
                <a:spcPct val="80000"/>
              </a:lnSpc>
              <a:buNone/>
            </a:pPr>
            <a:r>
              <a:rPr lang="en-US" dirty="0" smtClean="0"/>
              <a:t> </a:t>
            </a:r>
            <a:r>
              <a:rPr lang="en-US" sz="1600" dirty="0" smtClean="0"/>
              <a:t>1 NAIROBI</a:t>
            </a:r>
            <a:r>
              <a:rPr lang="en-US" sz="1600" dirty="0"/>
              <a:t>, Kenya — </a:t>
            </a:r>
            <a:r>
              <a:rPr lang="en-US" sz="1600" dirty="0" err="1"/>
              <a:t>Wangari</a:t>
            </a:r>
            <a:r>
              <a:rPr lang="en-US" sz="1600" dirty="0"/>
              <a:t> </a:t>
            </a:r>
            <a:r>
              <a:rPr lang="en-US" sz="1600" dirty="0" err="1"/>
              <a:t>Maathai</a:t>
            </a:r>
            <a:r>
              <a:rPr lang="en-US" sz="1600" dirty="0"/>
              <a:t>, the Kenyan </a:t>
            </a:r>
            <a:r>
              <a:rPr lang="en-US" sz="1600" dirty="0" smtClean="0"/>
              <a:t>environmentalist</a:t>
            </a:r>
          </a:p>
          <a:p>
            <a:pPr marL="0" indent="0">
              <a:lnSpc>
                <a:spcPct val="80000"/>
              </a:lnSpc>
              <a:buNone/>
            </a:pPr>
            <a:r>
              <a:rPr lang="en-US" sz="1600" dirty="0" smtClean="0"/>
              <a:t> </a:t>
            </a:r>
            <a:r>
              <a:rPr lang="en-US" sz="1600" dirty="0"/>
              <a:t>who began a movement to reforest her country by paying poor </a:t>
            </a:r>
            <a:r>
              <a:rPr lang="en-US" sz="1600" dirty="0" smtClean="0"/>
              <a:t>women</a:t>
            </a:r>
          </a:p>
          <a:p>
            <a:pPr marL="0" indent="0">
              <a:lnSpc>
                <a:spcPct val="90000"/>
              </a:lnSpc>
              <a:buNone/>
            </a:pPr>
            <a:r>
              <a:rPr lang="en-US" sz="1600" dirty="0" smtClean="0"/>
              <a:t> </a:t>
            </a:r>
            <a:r>
              <a:rPr lang="en-US" sz="1600" dirty="0"/>
              <a:t>a few shillings to plant trees and who went on to become the first </a:t>
            </a:r>
            <a:endParaRPr lang="en-US" sz="1600" dirty="0" smtClean="0"/>
          </a:p>
          <a:p>
            <a:pPr marL="0" indent="0">
              <a:lnSpc>
                <a:spcPct val="90000"/>
              </a:lnSpc>
              <a:buNone/>
            </a:pPr>
            <a:r>
              <a:rPr lang="en-US" sz="1600" dirty="0" smtClean="0"/>
              <a:t>African woman </a:t>
            </a:r>
            <a:r>
              <a:rPr lang="en-US" sz="1600" dirty="0"/>
              <a:t>to win a Nobel Peace Prize, died here on Sunday. </a:t>
            </a:r>
            <a:r>
              <a:rPr lang="en-US" sz="1600" dirty="0" smtClean="0"/>
              <a:t>She</a:t>
            </a:r>
          </a:p>
          <a:p>
            <a:pPr marL="0" indent="0">
              <a:lnSpc>
                <a:spcPct val="90000"/>
              </a:lnSpc>
              <a:buNone/>
            </a:pPr>
            <a:r>
              <a:rPr lang="en-US" sz="1600" dirty="0" smtClean="0"/>
              <a:t> </a:t>
            </a:r>
            <a:r>
              <a:rPr lang="en-US" sz="1600" dirty="0"/>
              <a:t>was 71. </a:t>
            </a:r>
            <a:endParaRPr lang="en-US" sz="1600" dirty="0" smtClean="0"/>
          </a:p>
          <a:p>
            <a:pPr marL="0" indent="0">
              <a:buNone/>
            </a:pPr>
            <a:endParaRPr lang="en-US" sz="1600" dirty="0"/>
          </a:p>
          <a:p>
            <a:pPr>
              <a:lnSpc>
                <a:spcPct val="90000"/>
              </a:lnSpc>
              <a:buAutoNum type="arabicPlain" startAt="2"/>
            </a:pPr>
            <a:r>
              <a:rPr lang="en-US" sz="1600" dirty="0" smtClean="0"/>
              <a:t>The </a:t>
            </a:r>
            <a:r>
              <a:rPr lang="en-US" sz="1600" dirty="0"/>
              <a:t>cause was cancer, said her organization, the </a:t>
            </a:r>
            <a:r>
              <a:rPr lang="en-US" sz="1600" dirty="0">
                <a:hlinkClick r:id="rId3" tooltip="The organization’s Web site."/>
              </a:rPr>
              <a:t>Green Belt </a:t>
            </a:r>
            <a:endParaRPr lang="en-US" sz="1600" dirty="0" smtClean="0">
              <a:hlinkClick r:id="rId3" tooltip="The organization’s Web site."/>
            </a:endParaRPr>
          </a:p>
          <a:p>
            <a:pPr marL="0" indent="0">
              <a:lnSpc>
                <a:spcPct val="80000"/>
              </a:lnSpc>
              <a:buNone/>
            </a:pPr>
            <a:r>
              <a:rPr lang="en-US" sz="1600" dirty="0" smtClean="0">
                <a:hlinkClick r:id="rId3" tooltip="The organization’s Web site."/>
              </a:rPr>
              <a:t>Movement</a:t>
            </a:r>
            <a:r>
              <a:rPr lang="en-US" sz="1600" dirty="0" smtClean="0"/>
              <a:t>. Kenyan </a:t>
            </a:r>
            <a:r>
              <a:rPr lang="en-US" sz="1600" dirty="0"/>
              <a:t>news outlets said that she had been treated </a:t>
            </a:r>
            <a:r>
              <a:rPr lang="en-US" sz="1600" dirty="0" smtClean="0"/>
              <a:t>for</a:t>
            </a:r>
          </a:p>
          <a:p>
            <a:pPr marL="0" indent="0">
              <a:lnSpc>
                <a:spcPct val="80000"/>
              </a:lnSpc>
              <a:buNone/>
            </a:pPr>
            <a:r>
              <a:rPr lang="en-US" sz="1600" dirty="0" smtClean="0"/>
              <a:t> </a:t>
            </a:r>
            <a:r>
              <a:rPr lang="en-US" sz="1600" dirty="0"/>
              <a:t>ovarian cancer </a:t>
            </a:r>
            <a:r>
              <a:rPr lang="en-US" sz="1600" dirty="0" smtClean="0"/>
              <a:t>in  </a:t>
            </a:r>
            <a:r>
              <a:rPr lang="en-US" sz="1600" dirty="0"/>
              <a:t>the past year and that she had been in a hospital </a:t>
            </a:r>
            <a:endParaRPr lang="en-US" sz="1600" dirty="0" smtClean="0"/>
          </a:p>
          <a:p>
            <a:pPr marL="0" indent="0">
              <a:lnSpc>
                <a:spcPct val="80000"/>
              </a:lnSpc>
              <a:buNone/>
            </a:pPr>
            <a:r>
              <a:rPr lang="en-US" sz="1600" dirty="0" smtClean="0"/>
              <a:t>for </a:t>
            </a:r>
            <a:r>
              <a:rPr lang="en-US" sz="1600" dirty="0"/>
              <a:t>at least a week </a:t>
            </a:r>
            <a:r>
              <a:rPr lang="en-US" sz="1600" dirty="0" smtClean="0"/>
              <a:t>before </a:t>
            </a:r>
            <a:r>
              <a:rPr lang="en-US" sz="1600" dirty="0"/>
              <a:t>she died</a:t>
            </a:r>
            <a:r>
              <a:rPr lang="en-US" sz="1600" dirty="0" smtClean="0"/>
              <a:t>.</a:t>
            </a:r>
          </a:p>
          <a:p>
            <a:pPr marL="0" indent="0">
              <a:lnSpc>
                <a:spcPct val="80000"/>
              </a:lnSpc>
              <a:buNone/>
            </a:pPr>
            <a:r>
              <a:rPr lang="en-US" sz="1600" dirty="0" smtClean="0"/>
              <a:t> </a:t>
            </a:r>
            <a:endParaRPr lang="en-US" sz="1600" dirty="0"/>
          </a:p>
          <a:p>
            <a:pPr>
              <a:lnSpc>
                <a:spcPct val="90000"/>
              </a:lnSpc>
              <a:buAutoNum type="arabicPlain" startAt="3"/>
            </a:pPr>
            <a:r>
              <a:rPr lang="en-US" sz="1600" dirty="0" smtClean="0"/>
              <a:t>Dr</a:t>
            </a:r>
            <a:r>
              <a:rPr lang="en-US" sz="1600" dirty="0"/>
              <a:t>. </a:t>
            </a:r>
            <a:r>
              <a:rPr lang="en-US" sz="1600" dirty="0" err="1"/>
              <a:t>Maathai</a:t>
            </a:r>
            <a:r>
              <a:rPr lang="en-US" sz="1600" dirty="0"/>
              <a:t>, one of the most widely respected women on </a:t>
            </a:r>
            <a:r>
              <a:rPr lang="en-US" sz="1600" dirty="0" smtClean="0"/>
              <a:t>the</a:t>
            </a:r>
          </a:p>
          <a:p>
            <a:pPr marL="0" indent="0">
              <a:lnSpc>
                <a:spcPct val="90000"/>
              </a:lnSpc>
              <a:buNone/>
            </a:pPr>
            <a:r>
              <a:rPr lang="en-US" sz="1600" dirty="0" smtClean="0"/>
              <a:t> </a:t>
            </a:r>
            <a:r>
              <a:rPr lang="en-US" sz="1600" dirty="0"/>
              <a:t>continent</a:t>
            </a:r>
            <a:r>
              <a:rPr lang="en-US" sz="1600" dirty="0" smtClean="0"/>
              <a:t>, </a:t>
            </a:r>
            <a:r>
              <a:rPr lang="en-US" sz="1600" dirty="0"/>
              <a:t>played many roles — environmentalist, feminist, politician, </a:t>
            </a:r>
            <a:endParaRPr lang="en-US" sz="1600" dirty="0" smtClean="0"/>
          </a:p>
          <a:p>
            <a:pPr marL="0" indent="0">
              <a:lnSpc>
                <a:spcPct val="90000"/>
              </a:lnSpc>
              <a:buNone/>
            </a:pPr>
            <a:r>
              <a:rPr lang="en-US" sz="1600" dirty="0" smtClean="0"/>
              <a:t>Professor, </a:t>
            </a:r>
            <a:r>
              <a:rPr lang="en-US" sz="1600" dirty="0"/>
              <a:t>rabble-rouser, human rights advocate and head of the </a:t>
            </a:r>
            <a:r>
              <a:rPr lang="en-US" sz="1600" dirty="0" smtClean="0"/>
              <a:t>Green</a:t>
            </a:r>
          </a:p>
          <a:p>
            <a:pPr marL="0" indent="0">
              <a:lnSpc>
                <a:spcPct val="90000"/>
              </a:lnSpc>
              <a:buNone/>
            </a:pPr>
            <a:r>
              <a:rPr lang="en-US" sz="1600" dirty="0" smtClean="0"/>
              <a:t> Belt </a:t>
            </a:r>
            <a:r>
              <a:rPr lang="en-US" sz="1600" dirty="0"/>
              <a:t>Movement, which she founded in 1977. Its mission was to plant </a:t>
            </a:r>
            <a:endParaRPr lang="en-US" sz="1600" dirty="0" smtClean="0"/>
          </a:p>
          <a:p>
            <a:pPr marL="0" indent="0">
              <a:lnSpc>
                <a:spcPct val="90000"/>
              </a:lnSpc>
              <a:buNone/>
            </a:pPr>
            <a:r>
              <a:rPr lang="en-US" sz="1600" dirty="0" smtClean="0"/>
              <a:t>Trees across </a:t>
            </a:r>
            <a:r>
              <a:rPr lang="en-US" sz="1600" dirty="0"/>
              <a:t>Kenya to fight erosion and to create firewood for fuel </a:t>
            </a:r>
            <a:r>
              <a:rPr lang="en-US" sz="1600" dirty="0" smtClean="0"/>
              <a:t>and</a:t>
            </a:r>
          </a:p>
          <a:p>
            <a:pPr marL="0" indent="0">
              <a:lnSpc>
                <a:spcPct val="90000"/>
              </a:lnSpc>
              <a:buNone/>
            </a:pPr>
            <a:r>
              <a:rPr lang="en-US" sz="1600" dirty="0" smtClean="0"/>
              <a:t> </a:t>
            </a:r>
            <a:r>
              <a:rPr lang="en-US" sz="1600" dirty="0"/>
              <a:t>jobs </a:t>
            </a:r>
            <a:r>
              <a:rPr lang="en-US" sz="1600" dirty="0" smtClean="0"/>
              <a:t>for </a:t>
            </a:r>
            <a:r>
              <a:rPr lang="en-US" sz="1600" dirty="0"/>
              <a:t>women. </a:t>
            </a:r>
            <a:endParaRPr lang="en-US" sz="1600" dirty="0" smtClean="0"/>
          </a:p>
          <a:p>
            <a:pPr marL="0" indent="0">
              <a:lnSpc>
                <a:spcPct val="80000"/>
              </a:lnSpc>
              <a:buNone/>
            </a:pPr>
            <a:endParaRPr lang="en-US" sz="1600" dirty="0"/>
          </a:p>
          <a:p>
            <a:pPr>
              <a:lnSpc>
                <a:spcPct val="90000"/>
              </a:lnSpc>
              <a:buAutoNum type="arabicPlain" startAt="4"/>
            </a:pPr>
            <a:r>
              <a:rPr lang="en-US" sz="1600" dirty="0" smtClean="0"/>
              <a:t>Dr</a:t>
            </a:r>
            <a:r>
              <a:rPr lang="en-US" sz="1600" dirty="0"/>
              <a:t>. </a:t>
            </a:r>
            <a:r>
              <a:rPr lang="en-US" sz="1600" dirty="0" err="1"/>
              <a:t>Maathai</a:t>
            </a:r>
            <a:r>
              <a:rPr lang="en-US" sz="1600" dirty="0"/>
              <a:t> was as comfortable in the gritty streets of </a:t>
            </a:r>
            <a:r>
              <a:rPr lang="en-US" sz="1600" dirty="0" smtClean="0"/>
              <a:t>Nairobi’s</a:t>
            </a:r>
          </a:p>
          <a:p>
            <a:pPr marL="0" indent="0">
              <a:lnSpc>
                <a:spcPct val="90000"/>
              </a:lnSpc>
              <a:buNone/>
            </a:pPr>
            <a:r>
              <a:rPr lang="en-US" sz="1600" dirty="0" smtClean="0"/>
              <a:t> slums </a:t>
            </a:r>
            <a:r>
              <a:rPr lang="en-US" sz="1600" dirty="0"/>
              <a:t>or the muddy hillsides of central Kenya as she was hobnobbing </a:t>
            </a:r>
            <a:endParaRPr lang="en-US" sz="1600" dirty="0" smtClean="0"/>
          </a:p>
          <a:p>
            <a:pPr marL="0" indent="0">
              <a:lnSpc>
                <a:spcPct val="90000"/>
              </a:lnSpc>
              <a:buNone/>
            </a:pPr>
            <a:r>
              <a:rPr lang="en-US" sz="1600" dirty="0" smtClean="0"/>
              <a:t>with </a:t>
            </a:r>
            <a:r>
              <a:rPr lang="en-US" sz="1600" dirty="0"/>
              <a:t>heads of state. She won the Peace Prize in 2004 for what the </a:t>
            </a:r>
            <a:r>
              <a:rPr lang="en-US" sz="1600" dirty="0" smtClean="0"/>
              <a:t>Nobel</a:t>
            </a:r>
          </a:p>
          <a:p>
            <a:pPr marL="0" indent="0">
              <a:lnSpc>
                <a:spcPct val="90000"/>
              </a:lnSpc>
              <a:buNone/>
            </a:pPr>
            <a:r>
              <a:rPr lang="en-US" sz="1600" dirty="0" smtClean="0"/>
              <a:t> </a:t>
            </a:r>
            <a:r>
              <a:rPr lang="en-US" sz="1600" dirty="0"/>
              <a:t>committee called “her contribution to sustainable development, </a:t>
            </a:r>
            <a:endParaRPr lang="en-US" sz="1600" dirty="0" smtClean="0"/>
          </a:p>
          <a:p>
            <a:pPr marL="0" indent="0">
              <a:lnSpc>
                <a:spcPct val="90000"/>
              </a:lnSpc>
              <a:buNone/>
            </a:pPr>
            <a:r>
              <a:rPr lang="en-US" sz="1600" dirty="0" smtClean="0"/>
              <a:t>democracy </a:t>
            </a:r>
            <a:r>
              <a:rPr lang="en-US" sz="1600" dirty="0"/>
              <a:t>and peace.” It was a moment of immense pride in Kenya </a:t>
            </a:r>
            <a:endParaRPr lang="en-US" sz="1600" dirty="0" smtClean="0"/>
          </a:p>
          <a:p>
            <a:pPr marL="0" indent="0">
              <a:lnSpc>
                <a:spcPct val="90000"/>
              </a:lnSpc>
              <a:buNone/>
            </a:pPr>
            <a:r>
              <a:rPr lang="en-US" sz="1600" dirty="0"/>
              <a:t>a</a:t>
            </a:r>
            <a:r>
              <a:rPr lang="en-US" sz="1600" dirty="0" smtClean="0"/>
              <a:t>nd across </a:t>
            </a:r>
            <a:r>
              <a:rPr lang="en-US" sz="1600" dirty="0"/>
              <a:t>Africa. </a:t>
            </a:r>
          </a:p>
          <a:p>
            <a:endParaRPr lang="en-US" dirty="0"/>
          </a:p>
        </p:txBody>
      </p:sp>
      <p:sp>
        <p:nvSpPr>
          <p:cNvPr id="5" name="TextBox 4"/>
          <p:cNvSpPr txBox="1"/>
          <p:nvPr/>
        </p:nvSpPr>
        <p:spPr>
          <a:xfrm>
            <a:off x="6400800" y="304800"/>
            <a:ext cx="2590800" cy="6063197"/>
          </a:xfrm>
          <a:prstGeom prst="rect">
            <a:avLst/>
          </a:prstGeom>
          <a:noFill/>
        </p:spPr>
        <p:txBody>
          <a:bodyPr wrap="square" rtlCol="0">
            <a:spAutoFit/>
          </a:bodyPr>
          <a:lstStyle/>
          <a:p>
            <a:endParaRPr lang="en-US" dirty="0"/>
          </a:p>
          <a:p>
            <a:r>
              <a:rPr lang="en-US" sz="1200" dirty="0"/>
              <a:t>1)  </a:t>
            </a:r>
            <a:r>
              <a:rPr lang="en-US" sz="1200" dirty="0">
                <a:solidFill>
                  <a:srgbClr val="008000"/>
                </a:solidFill>
              </a:rPr>
              <a:t>How does the title help you understand the coming article?</a:t>
            </a:r>
          </a:p>
          <a:p>
            <a:r>
              <a:rPr lang="en-US" sz="1200" dirty="0" smtClean="0"/>
              <a:t>______________________________________________________________</a:t>
            </a:r>
            <a:endParaRPr lang="en-US" sz="1200" dirty="0"/>
          </a:p>
          <a:p>
            <a:r>
              <a:rPr lang="en-US" sz="1200" dirty="0"/>
              <a:t> </a:t>
            </a:r>
          </a:p>
          <a:p>
            <a:r>
              <a:rPr lang="en-US" sz="1200" dirty="0"/>
              <a:t>2) </a:t>
            </a:r>
            <a:r>
              <a:rPr lang="en-US" sz="1200" dirty="0">
                <a:solidFill>
                  <a:schemeClr val="accent5"/>
                </a:solidFill>
              </a:rPr>
              <a:t>In P#1, what do you think the word “reforest” means?</a:t>
            </a:r>
          </a:p>
          <a:p>
            <a:r>
              <a:rPr lang="en-US" sz="1200" dirty="0" smtClean="0"/>
              <a:t>______________________________________________________________</a:t>
            </a:r>
            <a:r>
              <a:rPr lang="en-US" sz="1200" dirty="0"/>
              <a:t/>
            </a:r>
            <a:br>
              <a:rPr lang="en-US" sz="1200" dirty="0"/>
            </a:br>
            <a:endParaRPr lang="en-US" sz="1200" dirty="0"/>
          </a:p>
          <a:p>
            <a:r>
              <a:rPr lang="en-US" sz="1200" dirty="0"/>
              <a:t> </a:t>
            </a:r>
          </a:p>
          <a:p>
            <a:r>
              <a:rPr lang="en-US" sz="1200" dirty="0"/>
              <a:t> </a:t>
            </a:r>
            <a:r>
              <a:rPr lang="en-US" sz="1200" dirty="0" smtClean="0"/>
              <a:t>3</a:t>
            </a:r>
            <a:r>
              <a:rPr lang="en-US" sz="1200" dirty="0">
                <a:solidFill>
                  <a:schemeClr val="accent5"/>
                </a:solidFill>
              </a:rPr>
              <a:t>) In P#3, what do you think the word “feminist” means?</a:t>
            </a:r>
          </a:p>
          <a:p>
            <a:r>
              <a:rPr lang="en-US" sz="1200" dirty="0"/>
              <a:t> </a:t>
            </a:r>
          </a:p>
          <a:p>
            <a:r>
              <a:rPr lang="en-US" sz="1200" dirty="0" smtClean="0"/>
              <a:t>_______________________________</a:t>
            </a:r>
          </a:p>
          <a:p>
            <a:r>
              <a:rPr lang="en-US" sz="1200" dirty="0"/>
              <a:t/>
            </a:r>
            <a:br>
              <a:rPr lang="en-US" sz="1200" dirty="0"/>
            </a:br>
            <a:r>
              <a:rPr lang="en-US" sz="1200" dirty="0"/>
              <a:t>4) </a:t>
            </a:r>
            <a:r>
              <a:rPr lang="en-US" sz="1200" dirty="0">
                <a:solidFill>
                  <a:srgbClr val="FF0000"/>
                </a:solidFill>
              </a:rPr>
              <a:t>Still in P#3, paraphrase (your own words) what the purpose of Dr. </a:t>
            </a:r>
            <a:r>
              <a:rPr lang="en-US" sz="1200" dirty="0" err="1">
                <a:solidFill>
                  <a:srgbClr val="FF0000"/>
                </a:solidFill>
              </a:rPr>
              <a:t>Maathai’s</a:t>
            </a:r>
            <a:r>
              <a:rPr lang="en-US" sz="1200" dirty="0">
                <a:solidFill>
                  <a:srgbClr val="FF0000"/>
                </a:solidFill>
              </a:rPr>
              <a:t> Green Belt Movement is.</a:t>
            </a:r>
            <a:br>
              <a:rPr lang="en-US" sz="1200" dirty="0">
                <a:solidFill>
                  <a:srgbClr val="FF0000"/>
                </a:solidFill>
              </a:rPr>
            </a:br>
            <a:endParaRPr lang="en-US" sz="1200" dirty="0">
              <a:solidFill>
                <a:srgbClr val="FF0000"/>
              </a:solidFill>
            </a:endParaRPr>
          </a:p>
          <a:p>
            <a:r>
              <a:rPr lang="en-US" sz="1000" dirty="0" smtClean="0"/>
              <a:t>________________________________________________________________________________________________________________________________________________________</a:t>
            </a:r>
            <a:r>
              <a:rPr lang="en-US" sz="1000" dirty="0"/>
              <a:t/>
            </a:r>
            <a:br>
              <a:rPr lang="en-US" sz="1000" dirty="0"/>
            </a:br>
            <a:r>
              <a:rPr lang="en-US" dirty="0"/>
              <a:t/>
            </a:r>
            <a:br>
              <a:rPr lang="en-US" dirty="0"/>
            </a:br>
            <a:r>
              <a:rPr lang="en-US" sz="1200" dirty="0">
                <a:solidFill>
                  <a:srgbClr val="660066"/>
                </a:solidFill>
              </a:rPr>
              <a:t>THINK!! How might a movement to plant trees be a part of world peace?</a:t>
            </a:r>
          </a:p>
          <a:p>
            <a:r>
              <a:rPr lang="en-US" sz="1200" dirty="0" smtClean="0"/>
              <a:t>____________________________________________________________________________________________________________________________</a:t>
            </a:r>
            <a:endParaRPr lang="en-US" sz="1200" dirty="0"/>
          </a:p>
        </p:txBody>
      </p:sp>
    </p:spTree>
    <p:extLst>
      <p:ext uri="{BB962C8B-B14F-4D97-AF65-F5344CB8AC3E}">
        <p14:creationId xmlns:p14="http://schemas.microsoft.com/office/powerpoint/2010/main" xmlns="" val="28685290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228600"/>
            <a:ext cx="6324600" cy="6248400"/>
          </a:xfrm>
        </p:spPr>
        <p:txBody>
          <a:bodyPr>
            <a:normAutofit lnSpcReduction="10000"/>
          </a:bodyPr>
          <a:lstStyle/>
          <a:p>
            <a:pPr marL="0" indent="0">
              <a:buNone/>
            </a:pPr>
            <a:r>
              <a:rPr lang="en-US" sz="1400" dirty="0" smtClean="0"/>
              <a:t>5 Her </a:t>
            </a:r>
            <a:r>
              <a:rPr lang="en-US" sz="1400" dirty="0"/>
              <a:t>Green Belt Movement has planted more than 30 million trees in Africa and has helped nearly 900,000 women, according to the United Nations, while inspiring similar efforts in other African countries. </a:t>
            </a:r>
            <a:endParaRPr lang="en-US" sz="1400" dirty="0" smtClean="0"/>
          </a:p>
          <a:p>
            <a:pPr marL="0" indent="0">
              <a:buNone/>
            </a:pPr>
            <a:endParaRPr lang="en-US" sz="1400" dirty="0"/>
          </a:p>
          <a:p>
            <a:pPr marL="0" indent="0">
              <a:buNone/>
            </a:pPr>
            <a:r>
              <a:rPr lang="en-US" sz="1400" dirty="0" smtClean="0"/>
              <a:t>6 “</a:t>
            </a:r>
            <a:r>
              <a:rPr lang="en-US" sz="1400" dirty="0" err="1"/>
              <a:t>Wangari</a:t>
            </a:r>
            <a:r>
              <a:rPr lang="en-US" sz="1400" dirty="0"/>
              <a:t> </a:t>
            </a:r>
            <a:r>
              <a:rPr lang="en-US" sz="1400" dirty="0" err="1"/>
              <a:t>Maathai</a:t>
            </a:r>
            <a:r>
              <a:rPr lang="en-US" sz="1400" dirty="0"/>
              <a:t> was a force of nature,” said </a:t>
            </a:r>
            <a:r>
              <a:rPr lang="en-US" sz="1400" dirty="0" err="1"/>
              <a:t>Achim</a:t>
            </a:r>
            <a:r>
              <a:rPr lang="en-US" sz="1400" dirty="0"/>
              <a:t> Steiner, the executive director of the United Nations’ environmental program. He likened her to Africa’s ubiquitous acacia trees, “strong in character and able to survive sometimes the harshest of conditions.” </a:t>
            </a:r>
            <a:endParaRPr lang="en-US" sz="1400" dirty="0" smtClean="0"/>
          </a:p>
          <a:p>
            <a:pPr>
              <a:buAutoNum type="arabicPlain" startAt="6"/>
            </a:pPr>
            <a:endParaRPr lang="en-US" sz="1400" dirty="0"/>
          </a:p>
          <a:p>
            <a:pPr marL="0" indent="0">
              <a:buNone/>
            </a:pPr>
            <a:r>
              <a:rPr lang="en-US" sz="1400" dirty="0" smtClean="0"/>
              <a:t>7 Dr</a:t>
            </a:r>
            <a:r>
              <a:rPr lang="en-US" sz="1400" dirty="0"/>
              <a:t>. </a:t>
            </a:r>
            <a:r>
              <a:rPr lang="en-US" sz="1400" dirty="0" err="1"/>
              <a:t>Maathai</a:t>
            </a:r>
            <a:r>
              <a:rPr lang="en-US" sz="1400" dirty="0"/>
              <a:t> toured the world, speaking out against environmental degradation and poverty, which she said early on were intimately connected. But she never lost focus on her native Kenya. She was a thorn in the side of Kenya’s previous president, Daniel </a:t>
            </a:r>
            <a:r>
              <a:rPr lang="en-US" sz="1400" dirty="0" err="1"/>
              <a:t>arap</a:t>
            </a:r>
            <a:r>
              <a:rPr lang="en-US" sz="1400" dirty="0"/>
              <a:t> </a:t>
            </a:r>
            <a:r>
              <a:rPr lang="en-US" sz="1400" dirty="0" err="1"/>
              <a:t>Moi</a:t>
            </a:r>
            <a:r>
              <a:rPr lang="en-US" sz="1400" dirty="0"/>
              <a:t>, whose government labeled the Green Belt Movement “subversive” during the 1980s</a:t>
            </a:r>
            <a:r>
              <a:rPr lang="en-US" sz="1400" dirty="0" smtClean="0"/>
              <a:t>.</a:t>
            </a:r>
          </a:p>
          <a:p>
            <a:pPr marL="0" indent="0">
              <a:buNone/>
            </a:pPr>
            <a:r>
              <a:rPr lang="en-US" sz="1400" dirty="0" smtClean="0"/>
              <a:t> </a:t>
            </a:r>
            <a:endParaRPr lang="en-US" sz="1400" dirty="0"/>
          </a:p>
          <a:p>
            <a:pPr marL="0" indent="0">
              <a:buNone/>
            </a:pPr>
            <a:r>
              <a:rPr lang="en-US" sz="1400" dirty="0" smtClean="0"/>
              <a:t>8 Mr</a:t>
            </a:r>
            <a:r>
              <a:rPr lang="en-US" sz="1400" dirty="0"/>
              <a:t>. </a:t>
            </a:r>
            <a:r>
              <a:rPr lang="en-US" sz="1400" dirty="0" err="1"/>
              <a:t>Moi</a:t>
            </a:r>
            <a:r>
              <a:rPr lang="en-US" sz="1400" dirty="0"/>
              <a:t> was particularly scornful of her </a:t>
            </a:r>
            <a:r>
              <a:rPr lang="en-US" sz="1400" dirty="0">
                <a:hlinkClick r:id="rId3" tooltip="Times article"/>
              </a:rPr>
              <a:t>leading the charge against</a:t>
            </a:r>
            <a:r>
              <a:rPr lang="en-US" sz="1400" dirty="0"/>
              <a:t> a government plan to build a huge skyscraper in one of central Nairobi’s only parks. The proposal was eventually scrapped, though not long afterward, during a protest, Dr. </a:t>
            </a:r>
            <a:r>
              <a:rPr lang="en-US" sz="1400" dirty="0" err="1"/>
              <a:t>Maathai</a:t>
            </a:r>
            <a:r>
              <a:rPr lang="en-US" sz="1400" dirty="0"/>
              <a:t> was beaten unconscious by the police</a:t>
            </a:r>
            <a:r>
              <a:rPr lang="en-US" sz="1400" dirty="0" smtClean="0"/>
              <a:t>.</a:t>
            </a:r>
          </a:p>
          <a:p>
            <a:pPr marL="0" indent="0">
              <a:buNone/>
            </a:pPr>
            <a:r>
              <a:rPr lang="en-US" sz="1400" dirty="0" smtClean="0"/>
              <a:t> </a:t>
            </a:r>
            <a:endParaRPr lang="en-US" sz="1400" dirty="0"/>
          </a:p>
          <a:p>
            <a:pPr marL="0" indent="0">
              <a:buNone/>
            </a:pPr>
            <a:r>
              <a:rPr lang="en-US" sz="1400" dirty="0" smtClean="0"/>
              <a:t>When </a:t>
            </a:r>
            <a:r>
              <a:rPr lang="en-US" sz="1400" dirty="0"/>
              <a:t>Mr. </a:t>
            </a:r>
            <a:r>
              <a:rPr lang="en-US" sz="1400" dirty="0" err="1"/>
              <a:t>Moi</a:t>
            </a:r>
            <a:r>
              <a:rPr lang="en-US" sz="1400" dirty="0"/>
              <a:t> finally stepped down after 24 years in power, she served as a member of Parliament and as an assistant minister on environmental issues until falling out of favor with Kenya’s new leaders and losing her seat a few years later</a:t>
            </a:r>
            <a:r>
              <a:rPr lang="en-US" sz="1400" dirty="0" smtClean="0"/>
              <a:t>.</a:t>
            </a:r>
          </a:p>
          <a:p>
            <a:pPr marL="0" indent="0">
              <a:buNone/>
            </a:pPr>
            <a:r>
              <a:rPr lang="en-US" sz="1400" dirty="0" smtClean="0"/>
              <a:t> </a:t>
            </a:r>
            <a:r>
              <a:rPr lang="en-US" sz="1400" dirty="0"/>
              <a:t>In 2008, after being pushed out of government, she was hit with tear gas by the police during a protest against the excesses of Kenya’s entrenched political class</a:t>
            </a:r>
            <a:r>
              <a:rPr lang="en-US" sz="1400" dirty="0" smtClean="0"/>
              <a:t>.</a:t>
            </a:r>
          </a:p>
          <a:p>
            <a:pPr marL="0" indent="0">
              <a:buNone/>
            </a:pPr>
            <a:r>
              <a:rPr lang="en-US" sz="1400" dirty="0" smtClean="0"/>
              <a:t> </a:t>
            </a:r>
            <a:endParaRPr lang="en-US" sz="1400" dirty="0"/>
          </a:p>
          <a:p>
            <a:pPr marL="0" indent="0">
              <a:buNone/>
            </a:pPr>
            <a:r>
              <a:rPr lang="en-US" sz="1400" dirty="0"/>
              <a:t>10 Home life was not easy, either. Her husband, </a:t>
            </a:r>
            <a:r>
              <a:rPr lang="en-US" sz="1400" dirty="0" err="1"/>
              <a:t>Mwangi</a:t>
            </a:r>
            <a:r>
              <a:rPr lang="en-US" sz="1400" dirty="0"/>
              <a:t>, divorced her, saying she was too strong-minded for a woman, by her account. When she lost her </a:t>
            </a:r>
            <a:r>
              <a:rPr lang="en-US" sz="1400" dirty="0" smtClean="0"/>
              <a:t>divorce</a:t>
            </a:r>
          </a:p>
          <a:p>
            <a:pPr marL="0" indent="0">
              <a:buNone/>
            </a:pPr>
            <a:r>
              <a:rPr lang="en-US" sz="1400" dirty="0" smtClean="0"/>
              <a:t> </a:t>
            </a:r>
            <a:r>
              <a:rPr lang="en-US" sz="1400" dirty="0"/>
              <a:t>case and criticized the judge, she was thrown in jail. </a:t>
            </a:r>
          </a:p>
          <a:p>
            <a:endParaRPr lang="en-US" sz="1600" dirty="0"/>
          </a:p>
        </p:txBody>
      </p:sp>
      <p:sp>
        <p:nvSpPr>
          <p:cNvPr id="5" name="Rectangle 4"/>
          <p:cNvSpPr/>
          <p:nvPr/>
        </p:nvSpPr>
        <p:spPr>
          <a:xfrm>
            <a:off x="6248400" y="-990600"/>
            <a:ext cx="2895600" cy="7386638"/>
          </a:xfrm>
          <a:prstGeom prst="rect">
            <a:avLst/>
          </a:prstGeom>
        </p:spPr>
        <p:txBody>
          <a:bodyPr wrap="square">
            <a:spAutoFit/>
          </a:bodyPr>
          <a:lstStyle/>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r>
              <a:rPr lang="en-US" sz="1200" dirty="0" smtClean="0"/>
              <a:t>1</a:t>
            </a:r>
            <a:r>
              <a:rPr lang="en-US" sz="1200" dirty="0"/>
              <a:t>)  In P#5, why do you think the author tells us how many trees </a:t>
            </a:r>
            <a:r>
              <a:rPr lang="en-US" sz="1200" dirty="0" err="1"/>
              <a:t>Maathai</a:t>
            </a:r>
            <a:r>
              <a:rPr lang="en-US" sz="1200" dirty="0"/>
              <a:t> planted?</a:t>
            </a:r>
          </a:p>
          <a:p>
            <a:r>
              <a:rPr lang="en-US" sz="1200" dirty="0"/>
              <a:t> </a:t>
            </a:r>
            <a:r>
              <a:rPr lang="en-US" sz="1200" dirty="0" smtClean="0"/>
              <a:t>______________________________________________________________________</a:t>
            </a:r>
            <a:r>
              <a:rPr lang="en-US" dirty="0"/>
              <a:t/>
            </a:r>
            <a:br>
              <a:rPr lang="en-US" dirty="0"/>
            </a:br>
            <a:r>
              <a:rPr lang="en-US" sz="1200" dirty="0"/>
              <a:t>2) In P#6, what do you think the word “ubiquitous” means?</a:t>
            </a:r>
            <a:r>
              <a:rPr lang="en-US" sz="1200" dirty="0">
                <a:solidFill>
                  <a:schemeClr val="accent5"/>
                </a:solidFill>
              </a:rPr>
              <a:t/>
            </a:r>
            <a:br>
              <a:rPr lang="en-US" sz="1200" dirty="0">
                <a:solidFill>
                  <a:schemeClr val="accent5"/>
                </a:solidFill>
              </a:rPr>
            </a:br>
            <a:r>
              <a:rPr lang="en-US" sz="1200" dirty="0" smtClean="0"/>
              <a:t>_________________________________________________________________________________________________________</a:t>
            </a:r>
          </a:p>
          <a:p>
            <a:r>
              <a:rPr lang="en-US" sz="1200" dirty="0"/>
              <a:t/>
            </a:r>
            <a:br>
              <a:rPr lang="en-US" sz="1200" dirty="0"/>
            </a:br>
            <a:r>
              <a:rPr lang="en-US" sz="1200" dirty="0"/>
              <a:t>3</a:t>
            </a:r>
            <a:r>
              <a:rPr lang="en-US" sz="1200" dirty="0">
                <a:solidFill>
                  <a:srgbClr val="FF0000"/>
                </a:solidFill>
              </a:rPr>
              <a:t>) </a:t>
            </a:r>
            <a:r>
              <a:rPr lang="en-US" sz="1200" dirty="0"/>
              <a:t>In P’s # 7, 8, 9, what evidence does the writer give that </a:t>
            </a:r>
            <a:r>
              <a:rPr lang="en-US" sz="1200" dirty="0" err="1" smtClean="0"/>
              <a:t>Maathai</a:t>
            </a:r>
            <a:r>
              <a:rPr lang="en-US" sz="1200" dirty="0" smtClean="0"/>
              <a:t>  </a:t>
            </a:r>
            <a:r>
              <a:rPr lang="en-US" sz="1200" dirty="0"/>
              <a:t>was a “thorn in the side” of Kenya’s president?</a:t>
            </a:r>
            <a:br>
              <a:rPr lang="en-US" sz="1200" dirty="0"/>
            </a:br>
            <a:r>
              <a:rPr lang="en-US" sz="1200" i="1" dirty="0"/>
              <a:t>Underline the evidence in the text.</a:t>
            </a:r>
            <a:br>
              <a:rPr lang="en-US" sz="1200" i="1" dirty="0"/>
            </a:br>
            <a:r>
              <a:rPr lang="en-US" sz="1200" i="1" dirty="0"/>
              <a:t/>
            </a:r>
            <a:br>
              <a:rPr lang="en-US" sz="1200" i="1" dirty="0"/>
            </a:br>
            <a:r>
              <a:rPr lang="en-US" sz="1200" dirty="0"/>
              <a:t>THINK!! Why do you think the writer includes all this evidence that you just underlined</a:t>
            </a:r>
            <a:r>
              <a:rPr lang="en-US" sz="1200" dirty="0" smtClean="0"/>
              <a:t>?</a:t>
            </a:r>
            <a:endParaRPr lang="en-US" dirty="0"/>
          </a:p>
          <a:p>
            <a:r>
              <a:rPr lang="en-US" sz="1200" dirty="0" smtClean="0"/>
              <a:t>_________________________________________________________________________________________________________</a:t>
            </a:r>
            <a:endParaRPr lang="en-US" sz="1200" dirty="0"/>
          </a:p>
          <a:p>
            <a:r>
              <a:rPr lang="en-US" dirty="0"/>
              <a:t/>
            </a:r>
            <a:br>
              <a:rPr lang="en-US" dirty="0"/>
            </a:br>
            <a:r>
              <a:rPr lang="en-US" sz="1200" dirty="0"/>
              <a:t>4) What happened to </a:t>
            </a:r>
            <a:r>
              <a:rPr lang="en-US" sz="1200" dirty="0" err="1"/>
              <a:t>Maathai</a:t>
            </a:r>
            <a:r>
              <a:rPr lang="en-US" sz="1200" dirty="0"/>
              <a:t> when she criticized the judge during her divorce case?</a:t>
            </a:r>
            <a:r>
              <a:rPr lang="en-US" dirty="0"/>
              <a:t/>
            </a:r>
            <a:br>
              <a:rPr lang="en-US" dirty="0"/>
            </a:br>
            <a:r>
              <a:rPr lang="en-US" sz="1200" dirty="0" smtClean="0"/>
              <a:t>___________________________________</a:t>
            </a:r>
            <a:r>
              <a:rPr lang="en-US" dirty="0"/>
              <a:t/>
            </a:r>
            <a:br>
              <a:rPr lang="en-US" dirty="0"/>
            </a:br>
            <a:r>
              <a:rPr lang="en-US" dirty="0"/>
              <a:t/>
            </a:r>
            <a:br>
              <a:rPr lang="en-US" dirty="0"/>
            </a:br>
            <a:r>
              <a:rPr lang="en-US" sz="1200" dirty="0"/>
              <a:t>What does this tell you about Kenyan human rights?</a:t>
            </a:r>
            <a:br>
              <a:rPr lang="en-US" sz="1200" dirty="0"/>
            </a:br>
            <a:r>
              <a:rPr lang="en-US" sz="1200" dirty="0" smtClean="0"/>
              <a:t>_________________________________________________________________________________________________________ </a:t>
            </a:r>
            <a:endParaRPr lang="en-US" sz="1200" dirty="0"/>
          </a:p>
        </p:txBody>
      </p:sp>
    </p:spTree>
    <p:extLst>
      <p:ext uri="{BB962C8B-B14F-4D97-AF65-F5344CB8AC3E}">
        <p14:creationId xmlns:p14="http://schemas.microsoft.com/office/powerpoint/2010/main" xmlns="" val="24572550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28800" y="0"/>
            <a:ext cx="13527314" cy="9086850"/>
          </a:xfrm>
          <a:prstGeom prst="rect">
            <a:avLst/>
          </a:prstGeom>
        </p:spPr>
      </p:pic>
      <p:sp>
        <p:nvSpPr>
          <p:cNvPr id="2" name="Title 1"/>
          <p:cNvSpPr>
            <a:spLocks noGrp="1"/>
          </p:cNvSpPr>
          <p:nvPr>
            <p:ph type="title"/>
          </p:nvPr>
        </p:nvSpPr>
        <p:spPr>
          <a:xfrm>
            <a:off x="-646738" y="0"/>
            <a:ext cx="9877460" cy="1600200"/>
          </a:xfrm>
        </p:spPr>
        <p:txBody>
          <a:bodyPr>
            <a:normAutofit fontScale="90000"/>
          </a:bodyPr>
          <a:lstStyle/>
          <a:p>
            <a:r>
              <a:rPr lang="en-US" dirty="0" smtClean="0"/>
              <a:t/>
            </a:r>
            <a:br>
              <a:rPr lang="en-US" dirty="0" smtClean="0"/>
            </a:br>
            <a:r>
              <a:rPr lang="en-US" dirty="0"/>
              <a:t/>
            </a:r>
            <a:br>
              <a:rPr lang="en-US" dirty="0"/>
            </a:br>
            <a:r>
              <a:rPr lang="en-US" dirty="0" smtClean="0"/>
              <a:t>Common Core Literacy:</a:t>
            </a:r>
            <a:br>
              <a:rPr lang="en-US" dirty="0" smtClean="0"/>
            </a:br>
            <a:r>
              <a:rPr lang="en-US" dirty="0" smtClean="0"/>
              <a:t>What are the key shifts in ELA?</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2400" y="4242908"/>
            <a:ext cx="9144000" cy="261509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895600" y="2971800"/>
            <a:ext cx="6627176" cy="4414215"/>
          </a:xfrm>
          <a:prstGeom prst="rect">
            <a:avLst/>
          </a:prstGeom>
          <a:effectLst>
            <a:softEdge rad="317500"/>
          </a:effectLst>
        </p:spPr>
      </p:pic>
      <p:sp>
        <p:nvSpPr>
          <p:cNvPr id="3" name="Content Placeholder 2"/>
          <p:cNvSpPr>
            <a:spLocks noGrp="1"/>
          </p:cNvSpPr>
          <p:nvPr>
            <p:ph idx="1"/>
          </p:nvPr>
        </p:nvSpPr>
        <p:spPr>
          <a:xfrm>
            <a:off x="76200" y="4160837"/>
            <a:ext cx="8229600" cy="4525963"/>
          </a:xfrm>
        </p:spPr>
        <p:txBody>
          <a:bodyPr/>
          <a:lstStyle/>
          <a:p>
            <a:pPr marL="0" indent="0">
              <a:buNone/>
            </a:pPr>
            <a:r>
              <a:rPr lang="en-US" dirty="0" smtClean="0"/>
              <a:t>3. Knowledge Base</a:t>
            </a:r>
            <a:endParaRPr lang="en-US" dirty="0"/>
          </a:p>
        </p:txBody>
      </p:sp>
      <p:sp>
        <p:nvSpPr>
          <p:cNvPr id="7" name="TextBox 6"/>
          <p:cNvSpPr txBox="1"/>
          <p:nvPr/>
        </p:nvSpPr>
        <p:spPr>
          <a:xfrm rot="1766861">
            <a:off x="830742" y="3883337"/>
            <a:ext cx="4465710" cy="523220"/>
          </a:xfrm>
          <a:prstGeom prst="rect">
            <a:avLst/>
          </a:prstGeom>
          <a:noFill/>
        </p:spPr>
        <p:txBody>
          <a:bodyPr wrap="none" rtlCol="0">
            <a:spAutoFit/>
          </a:bodyPr>
          <a:lstStyle/>
          <a:p>
            <a:r>
              <a:rPr lang="en-US" sz="2800" b="1" dirty="0" smtClean="0"/>
              <a:t>1. Increasingly complex texts</a:t>
            </a:r>
            <a:endParaRPr lang="en-US" sz="2800" b="1" dirty="0"/>
          </a:p>
        </p:txBody>
      </p:sp>
      <p:sp>
        <p:nvSpPr>
          <p:cNvPr id="8" name="TextBox 7"/>
          <p:cNvSpPr txBox="1"/>
          <p:nvPr/>
        </p:nvSpPr>
        <p:spPr>
          <a:xfrm>
            <a:off x="3048000" y="5334000"/>
            <a:ext cx="4264437" cy="707886"/>
          </a:xfrm>
          <a:prstGeom prst="rect">
            <a:avLst/>
          </a:prstGeom>
          <a:noFill/>
        </p:spPr>
        <p:txBody>
          <a:bodyPr wrap="none" rtlCol="0">
            <a:spAutoFit/>
          </a:bodyPr>
          <a:lstStyle/>
          <a:p>
            <a:r>
              <a:rPr lang="en-US" sz="4000" dirty="0" smtClean="0"/>
              <a:t>2. Evidence matters</a:t>
            </a:r>
            <a:endParaRPr lang="en-US" sz="4000" dirty="0"/>
          </a:p>
        </p:txBody>
      </p:sp>
    </p:spTree>
    <p:extLst>
      <p:ext uri="{BB962C8B-B14F-4D97-AF65-F5344CB8AC3E}">
        <p14:creationId xmlns:p14="http://schemas.microsoft.com/office/powerpoint/2010/main" xmlns="" val="305879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2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par>
                                <p:cTn id="25" presetID="22" presetClass="entr" presetSubtype="4" fill="hold" grpId="0" nodeType="withEffect">
                                  <p:stCondLst>
                                    <p:cond delay="0"/>
                                  </p:stCondLst>
                                  <p:iterate type="lt">
                                    <p:tmPct val="10000"/>
                                  </p:iterate>
                                  <p:childTnLst>
                                    <p:set>
                                      <p:cBhvr>
                                        <p:cTn id="26" dur="1" fill="hold">
                                          <p:stCondLst>
                                            <p:cond delay="0"/>
                                          </p:stCondLst>
                                        </p:cTn>
                                        <p:tgtEl>
                                          <p:spTgt spid="8"/>
                                        </p:tgtEl>
                                        <p:attrNameLst>
                                          <p:attrName>style.visibility</p:attrName>
                                        </p:attrNameLst>
                                      </p:cBhvr>
                                      <p:to>
                                        <p:strVal val="visible"/>
                                      </p:to>
                                    </p:set>
                                    <p:animEffect transition="in" filter="wipe(down)">
                                      <p:cBhvr>
                                        <p:cTn id="27" dur="2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wipe(left)">
                                      <p:cBhvr>
                                        <p:cTn id="32" dur="2000"/>
                                        <p:tgtEl>
                                          <p:spTgt spid="3">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What Makes Text Complex?</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1966823953"/>
              </p:ext>
            </p:extLst>
          </p:nvPr>
        </p:nvGraphicFramePr>
        <p:xfrm>
          <a:off x="228600" y="914400"/>
          <a:ext cx="8763000" cy="5745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12925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ED9EC4F5-8AAB-4DC2-8CC2-8D9D7A6873CB}"/>
                                            </p:graphicEl>
                                          </p:spTgt>
                                        </p:tgtEl>
                                        <p:attrNameLst>
                                          <p:attrName>style.visibility</p:attrName>
                                        </p:attrNameLst>
                                      </p:cBhvr>
                                      <p:to>
                                        <p:strVal val="visible"/>
                                      </p:to>
                                    </p:set>
                                    <p:animEffect transition="in" filter="fade">
                                      <p:cBhvr>
                                        <p:cTn id="7" dur="500"/>
                                        <p:tgtEl>
                                          <p:spTgt spid="5">
                                            <p:graphicEl>
                                              <a:dgm id="{ED9EC4F5-8AAB-4DC2-8CC2-8D9D7A6873CB}"/>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D9EFE4BA-42D3-4835-BAE2-881DCED9D7DA}"/>
                                            </p:graphicEl>
                                          </p:spTgt>
                                        </p:tgtEl>
                                        <p:attrNameLst>
                                          <p:attrName>style.visibility</p:attrName>
                                        </p:attrNameLst>
                                      </p:cBhvr>
                                      <p:to>
                                        <p:strVal val="visible"/>
                                      </p:to>
                                    </p:set>
                                    <p:animEffect transition="in" filter="fade">
                                      <p:cBhvr>
                                        <p:cTn id="10" dur="500"/>
                                        <p:tgtEl>
                                          <p:spTgt spid="5">
                                            <p:graphicEl>
                                              <a:dgm id="{D9EFE4BA-42D3-4835-BAE2-881DCED9D7DA}"/>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graphicEl>
                                              <a:dgm id="{7A1565AB-D14E-4728-BB5A-E2B5C6732B86}"/>
                                            </p:graphicEl>
                                          </p:spTgt>
                                        </p:tgtEl>
                                        <p:attrNameLst>
                                          <p:attrName>style.visibility</p:attrName>
                                        </p:attrNameLst>
                                      </p:cBhvr>
                                      <p:to>
                                        <p:strVal val="visible"/>
                                      </p:to>
                                    </p:set>
                                    <p:animEffect transition="in" filter="fade">
                                      <p:cBhvr>
                                        <p:cTn id="13" dur="500"/>
                                        <p:tgtEl>
                                          <p:spTgt spid="5">
                                            <p:graphicEl>
                                              <a:dgm id="{7A1565AB-D14E-4728-BB5A-E2B5C6732B86}"/>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graphicEl>
                                              <a:dgm id="{F2BD748F-1FDB-4C37-9D81-483A39B447F4}"/>
                                            </p:graphicEl>
                                          </p:spTgt>
                                        </p:tgtEl>
                                        <p:attrNameLst>
                                          <p:attrName>style.visibility</p:attrName>
                                        </p:attrNameLst>
                                      </p:cBhvr>
                                      <p:to>
                                        <p:strVal val="visible"/>
                                      </p:to>
                                    </p:set>
                                    <p:animEffect transition="in" filter="fade">
                                      <p:cBhvr>
                                        <p:cTn id="16" dur="500"/>
                                        <p:tgtEl>
                                          <p:spTgt spid="5">
                                            <p:graphicEl>
                                              <a:dgm id="{F2BD748F-1FDB-4C37-9D81-483A39B447F4}"/>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graphicEl>
                                              <a:dgm id="{C0BDC9E9-CF23-429B-9A3B-02CC4BE6B5EB}"/>
                                            </p:graphicEl>
                                          </p:spTgt>
                                        </p:tgtEl>
                                        <p:attrNameLst>
                                          <p:attrName>style.visibility</p:attrName>
                                        </p:attrNameLst>
                                      </p:cBhvr>
                                      <p:to>
                                        <p:strVal val="visible"/>
                                      </p:to>
                                    </p:set>
                                    <p:animEffect transition="in" filter="fade">
                                      <p:cBhvr>
                                        <p:cTn id="19" dur="500"/>
                                        <p:tgtEl>
                                          <p:spTgt spid="5">
                                            <p:graphicEl>
                                              <a:dgm id="{C0BDC9E9-CF23-429B-9A3B-02CC4BE6B5EB}"/>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graphicEl>
                                              <a:dgm id="{DEB0FDC0-55D1-4037-8099-115271A64B3F}"/>
                                            </p:graphicEl>
                                          </p:spTgt>
                                        </p:tgtEl>
                                        <p:attrNameLst>
                                          <p:attrName>style.visibility</p:attrName>
                                        </p:attrNameLst>
                                      </p:cBhvr>
                                      <p:to>
                                        <p:strVal val="visible"/>
                                      </p:to>
                                    </p:set>
                                    <p:animEffect transition="in" filter="fade">
                                      <p:cBhvr>
                                        <p:cTn id="22" dur="500"/>
                                        <p:tgtEl>
                                          <p:spTgt spid="5">
                                            <p:graphicEl>
                                              <a:dgm id="{DEB0FDC0-55D1-4037-8099-115271A64B3F}"/>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04D01D45-D10D-41B9-81B4-E60AAA6775B7}"/>
                                            </p:graphicEl>
                                          </p:spTgt>
                                        </p:tgtEl>
                                        <p:attrNameLst>
                                          <p:attrName>style.visibility</p:attrName>
                                        </p:attrNameLst>
                                      </p:cBhvr>
                                      <p:to>
                                        <p:strVal val="visible"/>
                                      </p:to>
                                    </p:set>
                                    <p:animEffect transition="in" filter="fade">
                                      <p:cBhvr>
                                        <p:cTn id="27" dur="500"/>
                                        <p:tgtEl>
                                          <p:spTgt spid="5">
                                            <p:graphicEl>
                                              <a:dgm id="{04D01D45-D10D-41B9-81B4-E60AAA6775B7}"/>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dgm id="{138A21AE-AEE0-4C84-BF05-5DB2913E635C}"/>
                                            </p:graphicEl>
                                          </p:spTgt>
                                        </p:tgtEl>
                                        <p:attrNameLst>
                                          <p:attrName>style.visibility</p:attrName>
                                        </p:attrNameLst>
                                      </p:cBhvr>
                                      <p:to>
                                        <p:strVal val="visible"/>
                                      </p:to>
                                    </p:set>
                                    <p:animEffect transition="in" filter="fade">
                                      <p:cBhvr>
                                        <p:cTn id="32" dur="500"/>
                                        <p:tgtEl>
                                          <p:spTgt spid="5">
                                            <p:graphicEl>
                                              <a:dgm id="{138A21AE-AEE0-4C84-BF05-5DB2913E635C}"/>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graphicEl>
                                              <a:dgm id="{B494ECF7-6387-45E0-9E8B-BAD3F88BD68F}"/>
                                            </p:graphicEl>
                                          </p:spTgt>
                                        </p:tgtEl>
                                        <p:attrNameLst>
                                          <p:attrName>style.visibility</p:attrName>
                                        </p:attrNameLst>
                                      </p:cBhvr>
                                      <p:to>
                                        <p:strVal val="visible"/>
                                      </p:to>
                                    </p:set>
                                    <p:animEffect transition="in" filter="fade">
                                      <p:cBhvr>
                                        <p:cTn id="37" dur="500"/>
                                        <p:tgtEl>
                                          <p:spTgt spid="5">
                                            <p:graphicEl>
                                              <a:dgm id="{B494ECF7-6387-45E0-9E8B-BAD3F88BD68F}"/>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graphicEl>
                                              <a:dgm id="{229F5DD6-63BF-4B95-8F77-EE2D2595ED5B}"/>
                                            </p:graphicEl>
                                          </p:spTgt>
                                        </p:tgtEl>
                                        <p:attrNameLst>
                                          <p:attrName>style.visibility</p:attrName>
                                        </p:attrNameLst>
                                      </p:cBhvr>
                                      <p:to>
                                        <p:strVal val="visible"/>
                                      </p:to>
                                    </p:set>
                                    <p:animEffect transition="in" filter="fade">
                                      <p:cBhvr>
                                        <p:cTn id="42" dur="500"/>
                                        <p:tgtEl>
                                          <p:spTgt spid="5">
                                            <p:graphicEl>
                                              <a:dgm id="{229F5DD6-63BF-4B95-8F77-EE2D2595ED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
            <a:ext cx="6400800" cy="6324600"/>
          </a:xfrm>
        </p:spPr>
        <p:txBody>
          <a:bodyPr>
            <a:normAutofit fontScale="40000" lnSpcReduction="20000"/>
          </a:bodyPr>
          <a:lstStyle/>
          <a:p>
            <a:pPr marL="0" indent="0">
              <a:buNone/>
            </a:pPr>
            <a:r>
              <a:rPr lang="en-US" dirty="0" smtClean="0"/>
              <a:t>11 </a:t>
            </a:r>
            <a:r>
              <a:rPr lang="en-US" dirty="0" err="1" smtClean="0"/>
              <a:t>Wangari</a:t>
            </a:r>
            <a:r>
              <a:rPr lang="en-US" dirty="0" smtClean="0"/>
              <a:t> </a:t>
            </a:r>
            <a:r>
              <a:rPr lang="en-US" dirty="0" err="1"/>
              <a:t>Maathai</a:t>
            </a:r>
            <a:r>
              <a:rPr lang="en-US" dirty="0"/>
              <a:t> was known to speak truth to power,” said John </a:t>
            </a:r>
            <a:r>
              <a:rPr lang="en-US" dirty="0" err="1"/>
              <a:t>Githongo</a:t>
            </a:r>
            <a:r>
              <a:rPr lang="en-US" dirty="0"/>
              <a:t>, an anticorruption campaigner in Kenya who was forced into exile for years for his own outspoken views. “She blazed a trail in whatever she did, whether it was in the environment, politics, whatever.</a:t>
            </a:r>
            <a:r>
              <a:rPr lang="en-US" dirty="0" smtClean="0"/>
              <a:t>”</a:t>
            </a:r>
          </a:p>
          <a:p>
            <a:pPr marL="0" indent="0">
              <a:buNone/>
            </a:pPr>
            <a:r>
              <a:rPr lang="en-US" dirty="0" smtClean="0"/>
              <a:t> </a:t>
            </a:r>
            <a:endParaRPr lang="en-US" dirty="0"/>
          </a:p>
          <a:p>
            <a:pPr marL="0" indent="0">
              <a:buNone/>
            </a:pPr>
            <a:r>
              <a:rPr lang="en-US" dirty="0" smtClean="0"/>
              <a:t>12 </a:t>
            </a:r>
            <a:r>
              <a:rPr lang="en-US" dirty="0" err="1" smtClean="0"/>
              <a:t>Wangari</a:t>
            </a:r>
            <a:r>
              <a:rPr lang="en-US" dirty="0" smtClean="0"/>
              <a:t> </a:t>
            </a:r>
            <a:r>
              <a:rPr lang="en-US" dirty="0" err="1"/>
              <a:t>Muta</a:t>
            </a:r>
            <a:r>
              <a:rPr lang="en-US" dirty="0"/>
              <a:t> </a:t>
            </a:r>
            <a:r>
              <a:rPr lang="en-US" dirty="0" err="1"/>
              <a:t>Maathai</a:t>
            </a:r>
            <a:r>
              <a:rPr lang="en-US" dirty="0"/>
              <a:t> was born on April 1, 1940, in </a:t>
            </a:r>
            <a:r>
              <a:rPr lang="en-US" dirty="0" err="1"/>
              <a:t>Nyeri</a:t>
            </a:r>
            <a:r>
              <a:rPr lang="en-US" dirty="0"/>
              <a:t>, Kenya, in the foothills of Mount Kenya. A star student, she won a scholarship to study biology at Mount St. </a:t>
            </a:r>
            <a:r>
              <a:rPr lang="en-US" dirty="0" err="1"/>
              <a:t>Scholastica</a:t>
            </a:r>
            <a:r>
              <a:rPr lang="en-US" dirty="0"/>
              <a:t> College in Atchison, Kan., receiving a degree in 1964. She earned a master of science degree from the University of Pittsburgh</a:t>
            </a:r>
            <a:r>
              <a:rPr lang="en-US" dirty="0" smtClean="0"/>
              <a:t>.</a:t>
            </a:r>
          </a:p>
          <a:p>
            <a:pPr marL="0" indent="0">
              <a:buNone/>
            </a:pPr>
            <a:endParaRPr lang="en-US" dirty="0" smtClean="0"/>
          </a:p>
          <a:p>
            <a:pPr marL="0" indent="0">
              <a:buNone/>
            </a:pPr>
            <a:r>
              <a:rPr lang="en-US" dirty="0" smtClean="0"/>
              <a:t>13  </a:t>
            </a:r>
            <a:r>
              <a:rPr lang="en-US" dirty="0"/>
              <a:t>She went on to obtain a doctorate in veterinary anatomy at the University of Nairobi, becoming the first woman in East or Central Africa to hold such a degree, according to the </a:t>
            </a:r>
            <a:r>
              <a:rPr lang="en-US" dirty="0">
                <a:hlinkClick r:id="rId2" tooltip="Nobel Prize site"/>
              </a:rPr>
              <a:t>Nobel Prize Web site</a:t>
            </a:r>
            <a:r>
              <a:rPr lang="en-US" dirty="0"/>
              <a:t>. She also taught at the university as an associate professor and was chairwoman of its veterinary anatomy department in the 1970s. </a:t>
            </a:r>
          </a:p>
          <a:p>
            <a:pPr marL="0" indent="0">
              <a:buNone/>
            </a:pPr>
            <a:endParaRPr lang="en-US" dirty="0" smtClean="0"/>
          </a:p>
          <a:p>
            <a:pPr marL="0" indent="0">
              <a:buNone/>
            </a:pPr>
            <a:r>
              <a:rPr lang="en-US" dirty="0" smtClean="0"/>
              <a:t> 14  </a:t>
            </a:r>
            <a:r>
              <a:rPr lang="en-US" dirty="0"/>
              <a:t>A day before she was scheduled to receive the Nobel, Dr. </a:t>
            </a:r>
            <a:r>
              <a:rPr lang="en-US" dirty="0" err="1"/>
              <a:t>Maathai</a:t>
            </a:r>
            <a:r>
              <a:rPr lang="en-US" dirty="0"/>
              <a:t> was forced to respond to a report in The East African Standard, a daily newspaper in Nairobi, that she had likened AIDS to a “biological weapon,” telling participants in an AIDS workshop in </a:t>
            </a:r>
            <a:r>
              <a:rPr lang="en-US" dirty="0" err="1"/>
              <a:t>Nyeri</a:t>
            </a:r>
            <a:r>
              <a:rPr lang="en-US" dirty="0"/>
              <a:t> that the disease was “a tool” to control Africans “designed by some evil-minded scientists.” </a:t>
            </a:r>
          </a:p>
          <a:p>
            <a:pPr marL="0" indent="0">
              <a:buNone/>
            </a:pPr>
            <a:endParaRPr lang="en-US" dirty="0" smtClean="0"/>
          </a:p>
          <a:p>
            <a:pPr marL="0" indent="0">
              <a:buNone/>
            </a:pPr>
            <a:r>
              <a:rPr lang="en-US" dirty="0" smtClean="0"/>
              <a:t>15  </a:t>
            </a:r>
            <a:r>
              <a:rPr lang="en-US" dirty="0"/>
              <a:t>She said her comments had been taken out of context. “It is therefore critical for me to state that I neither say nor believe that the virus was developed by white people or white powers in order to destroy the African people,” she said in a statement released by the Nobel committee. “Such views are wicked and destructive.” </a:t>
            </a:r>
          </a:p>
          <a:p>
            <a:pPr marL="0" indent="0">
              <a:buNone/>
            </a:pPr>
            <a:endParaRPr lang="en-US" dirty="0" smtClean="0"/>
          </a:p>
          <a:p>
            <a:pPr marL="0" indent="0">
              <a:buNone/>
            </a:pPr>
            <a:r>
              <a:rPr lang="en-US" dirty="0" smtClean="0"/>
              <a:t>16  </a:t>
            </a:r>
            <a:r>
              <a:rPr lang="en-US" dirty="0"/>
              <a:t>In presenting her with the Peace Prize, the Nobel committee hailed her for taking “a holistic approach to sustainable development that embraces democracy, human rights and women’s rights in particular” and for serving “as inspiration for many in the fight for democratic rights.” </a:t>
            </a:r>
          </a:p>
          <a:p>
            <a:pPr marL="0" indent="0">
              <a:buNone/>
            </a:pPr>
            <a:endParaRPr lang="en-US" dirty="0" smtClean="0"/>
          </a:p>
          <a:p>
            <a:pPr marL="0" indent="0">
              <a:buNone/>
            </a:pPr>
            <a:r>
              <a:rPr lang="en-US" dirty="0" smtClean="0"/>
              <a:t>17  </a:t>
            </a:r>
            <a:r>
              <a:rPr lang="en-US" dirty="0"/>
              <a:t>Dr. </a:t>
            </a:r>
            <a:r>
              <a:rPr lang="en-US" dirty="0" err="1"/>
              <a:t>Maathai</a:t>
            </a:r>
            <a:r>
              <a:rPr lang="en-US" dirty="0"/>
              <a:t> received many honorary degrees, including an honorary doctorate from the University of Pittsburgh in 2006, as well as numerous awards, including the French Legion of Honor and Japan’s Grand Cordon </a:t>
            </a:r>
          </a:p>
        </p:txBody>
      </p:sp>
      <p:sp>
        <p:nvSpPr>
          <p:cNvPr id="5" name="Rectangle 4"/>
          <p:cNvSpPr/>
          <p:nvPr/>
        </p:nvSpPr>
        <p:spPr>
          <a:xfrm>
            <a:off x="6400800" y="-1049148"/>
            <a:ext cx="2514600" cy="6740306"/>
          </a:xfrm>
          <a:prstGeom prst="rect">
            <a:avLst/>
          </a:prstGeom>
        </p:spPr>
        <p:txBody>
          <a:bodyPr wrap="square">
            <a:spAutoFit/>
          </a:bodyPr>
          <a:lstStyle/>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pPr marL="228600" indent="-228600">
              <a:buAutoNum type="arabicParenR"/>
            </a:pPr>
            <a:r>
              <a:rPr lang="en-US" sz="1200" dirty="0" smtClean="0"/>
              <a:t>Up </a:t>
            </a:r>
            <a:r>
              <a:rPr lang="en-US" sz="1200" dirty="0"/>
              <a:t>until now in the article, what kind of information has the author focused on?</a:t>
            </a:r>
            <a:br>
              <a:rPr lang="en-US" sz="1200" dirty="0"/>
            </a:br>
            <a:r>
              <a:rPr lang="en-US" sz="1200" dirty="0" smtClean="0"/>
              <a:t>___________________________</a:t>
            </a:r>
            <a:r>
              <a:rPr lang="en-US" sz="1200" dirty="0"/>
              <a:t/>
            </a:r>
            <a:br>
              <a:rPr lang="en-US" sz="1200" dirty="0"/>
            </a:br>
            <a:r>
              <a:rPr lang="en-US" sz="1200" dirty="0"/>
              <a:t>________________________________________________________________________________</a:t>
            </a:r>
            <a:r>
              <a:rPr lang="en-US" dirty="0"/>
              <a:t/>
            </a:r>
            <a:br>
              <a:rPr lang="en-US" dirty="0"/>
            </a:br>
            <a:r>
              <a:rPr lang="en-US" dirty="0"/>
              <a:t/>
            </a:r>
            <a:br>
              <a:rPr lang="en-US" dirty="0"/>
            </a:br>
            <a:r>
              <a:rPr lang="en-US" sz="1200" dirty="0"/>
              <a:t>2) Beginning with P#12, the </a:t>
            </a:r>
            <a:r>
              <a:rPr lang="en-US" sz="1200" b="1" dirty="0"/>
              <a:t>structure </a:t>
            </a:r>
            <a:r>
              <a:rPr lang="en-US" sz="1200" dirty="0"/>
              <a:t>of the article shifts. What kind of information does the author give in P’s #12 – 17?</a:t>
            </a:r>
            <a:br>
              <a:rPr lang="en-US" sz="1200" dirty="0"/>
            </a:br>
            <a:r>
              <a:rPr lang="en-US" sz="1200" dirty="0" smtClean="0"/>
              <a:t>____________________________________________________________________________________________________________</a:t>
            </a:r>
            <a:r>
              <a:rPr lang="en-US" dirty="0"/>
              <a:t/>
            </a:r>
            <a:br>
              <a:rPr lang="en-US" dirty="0"/>
            </a:br>
            <a:r>
              <a:rPr lang="en-US" dirty="0"/>
              <a:t/>
            </a:r>
            <a:br>
              <a:rPr lang="en-US" dirty="0"/>
            </a:br>
            <a:r>
              <a:rPr lang="en-US" dirty="0"/>
              <a:t/>
            </a:r>
            <a:br>
              <a:rPr lang="en-US" dirty="0"/>
            </a:br>
            <a:endParaRPr lang="en-US" dirty="0" smtClean="0"/>
          </a:p>
          <a:p>
            <a:pPr marL="228600" indent="-228600">
              <a:buAutoNum type="arabicParenR"/>
            </a:pPr>
            <a:endParaRPr lang="en-US" sz="1200" dirty="0"/>
          </a:p>
          <a:p>
            <a:pPr marL="228600" indent="-228600">
              <a:buAutoNum type="arabicParenR"/>
            </a:pPr>
            <a:endParaRPr lang="en-US" sz="1200" dirty="0" smtClean="0"/>
          </a:p>
          <a:p>
            <a:pPr marL="228600" indent="-228600">
              <a:buAutoNum type="arabicParenR"/>
            </a:pPr>
            <a:r>
              <a:rPr lang="en-US" sz="1200" dirty="0" smtClean="0"/>
              <a:t>  </a:t>
            </a:r>
            <a:r>
              <a:rPr lang="en-US" sz="1200" dirty="0"/>
              <a:t>In P#16, what do you think a “holistic approach” might mean?</a:t>
            </a:r>
            <a:br>
              <a:rPr lang="en-US" sz="1200" dirty="0"/>
            </a:br>
            <a:r>
              <a:rPr lang="en-US" sz="1200" dirty="0" smtClean="0"/>
              <a:t>____________________________________________________________________________________________________________ </a:t>
            </a:r>
            <a:endParaRPr lang="en-US" sz="1200" dirty="0"/>
          </a:p>
        </p:txBody>
      </p:sp>
    </p:spTree>
    <p:extLst>
      <p:ext uri="{BB962C8B-B14F-4D97-AF65-F5344CB8AC3E}">
        <p14:creationId xmlns:p14="http://schemas.microsoft.com/office/powerpoint/2010/main" xmlns="" val="39005425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6019800" cy="6477000"/>
          </a:xfrm>
        </p:spPr>
        <p:txBody>
          <a:bodyPr>
            <a:normAutofit/>
          </a:bodyPr>
          <a:lstStyle/>
          <a:p>
            <a:pPr marL="0" indent="0">
              <a:buNone/>
            </a:pPr>
            <a:r>
              <a:rPr lang="en-US" sz="1400" dirty="0"/>
              <a:t>of the Order of the Rising Sun. She was the author of several books, including “Unbowed: A Memoir,” published in 2006. </a:t>
            </a:r>
            <a:endParaRPr lang="en-US" sz="1400" dirty="0" smtClean="0"/>
          </a:p>
          <a:p>
            <a:pPr marL="0" indent="0">
              <a:buNone/>
            </a:pPr>
            <a:endParaRPr lang="en-US" sz="1400" dirty="0" smtClean="0"/>
          </a:p>
          <a:p>
            <a:pPr marL="0" indent="0">
              <a:buNone/>
            </a:pPr>
            <a:r>
              <a:rPr lang="en-US" sz="1400" dirty="0"/>
              <a:t> She is survived by three children, </a:t>
            </a:r>
            <a:r>
              <a:rPr lang="en-US" sz="1400" dirty="0" err="1"/>
              <a:t>Waweru</a:t>
            </a:r>
            <a:r>
              <a:rPr lang="en-US" sz="1400" dirty="0"/>
              <a:t>, </a:t>
            </a:r>
            <a:r>
              <a:rPr lang="en-US" sz="1400" dirty="0" err="1"/>
              <a:t>Wanjira</a:t>
            </a:r>
            <a:r>
              <a:rPr lang="en-US" sz="1400" dirty="0"/>
              <a:t> and </a:t>
            </a:r>
            <a:r>
              <a:rPr lang="en-US" sz="1400" dirty="0" err="1"/>
              <a:t>Muta</a:t>
            </a:r>
            <a:r>
              <a:rPr lang="en-US" sz="1400" dirty="0"/>
              <a:t>, and a granddaughter, according to the Green Belt Movement</a:t>
            </a:r>
            <a:r>
              <a:rPr lang="en-US" sz="1400" dirty="0" smtClean="0"/>
              <a:t>.</a:t>
            </a:r>
          </a:p>
          <a:p>
            <a:pPr marL="0" indent="0">
              <a:buNone/>
            </a:pPr>
            <a:r>
              <a:rPr lang="en-US" sz="1400" dirty="0" smtClean="0"/>
              <a:t> </a:t>
            </a:r>
            <a:endParaRPr lang="en-US" sz="1400" dirty="0"/>
          </a:p>
          <a:p>
            <a:pPr marL="0" indent="0">
              <a:buNone/>
            </a:pPr>
            <a:r>
              <a:rPr lang="en-US" sz="1400" dirty="0" smtClean="0"/>
              <a:t>Former </a:t>
            </a:r>
            <a:r>
              <a:rPr lang="en-US" sz="1400" dirty="0"/>
              <a:t>Vice President Al Gore, a fellow Peace Prize recipient for his environmental work, said in a statement, “</a:t>
            </a:r>
            <a:r>
              <a:rPr lang="en-US" sz="1400" dirty="0" err="1"/>
              <a:t>Wangari</a:t>
            </a:r>
            <a:r>
              <a:rPr lang="en-US" sz="1400" dirty="0"/>
              <a:t> overcame incredible obstacles to devote her life to service — service to her children, to her constituents, to the women, and indeed all the people of Kenya — and to the world as a whole.” </a:t>
            </a:r>
            <a:endParaRPr lang="en-US" sz="1400" dirty="0" smtClean="0"/>
          </a:p>
          <a:p>
            <a:pPr>
              <a:buAutoNum type="arabicPlain" startAt="19"/>
            </a:pPr>
            <a:endParaRPr lang="en-US" sz="1400" dirty="0"/>
          </a:p>
          <a:p>
            <a:pPr marL="0" indent="0">
              <a:buNone/>
            </a:pPr>
            <a:r>
              <a:rPr lang="en-US" sz="1400" dirty="0" smtClean="0"/>
              <a:t>20 </a:t>
            </a:r>
            <a:r>
              <a:rPr lang="en-US" sz="1400" dirty="0"/>
              <a:t>In her Nobel Prize </a:t>
            </a:r>
            <a:r>
              <a:rPr lang="en-US" sz="1400" u="sng" dirty="0">
                <a:hlinkClick r:id="rId2" tooltip="Wangari Maathai acceptance speech"/>
              </a:rPr>
              <a:t>acceptance speech</a:t>
            </a:r>
            <a:r>
              <a:rPr lang="en-US" sz="1400" dirty="0"/>
              <a:t>, Dr. </a:t>
            </a:r>
            <a:r>
              <a:rPr lang="en-US" sz="1400" dirty="0" err="1"/>
              <a:t>Maathai</a:t>
            </a:r>
            <a:r>
              <a:rPr lang="en-US" sz="1400" dirty="0"/>
              <a:t> said the inspiration </a:t>
            </a:r>
            <a:r>
              <a:rPr lang="en-US" sz="1400" dirty="0" smtClean="0"/>
              <a:t>for</a:t>
            </a:r>
          </a:p>
          <a:p>
            <a:pPr marL="0" indent="0">
              <a:buNone/>
            </a:pPr>
            <a:r>
              <a:rPr lang="en-US" sz="1400" dirty="0" smtClean="0"/>
              <a:t> </a:t>
            </a:r>
            <a:r>
              <a:rPr lang="en-US" sz="1400" dirty="0"/>
              <a:t>her work came from growing up in rural Kenya. She reminisced about a stream running next to her home — a stream that has since dried up — and drinking fresh, clear water. </a:t>
            </a:r>
            <a:endParaRPr lang="en-US" sz="1400" dirty="0" smtClean="0"/>
          </a:p>
          <a:p>
            <a:pPr marL="0" indent="0">
              <a:buNone/>
            </a:pPr>
            <a:endParaRPr lang="en-US" sz="1400" dirty="0"/>
          </a:p>
          <a:p>
            <a:pPr>
              <a:buAutoNum type="arabicPlain" startAt="21"/>
            </a:pPr>
            <a:r>
              <a:rPr lang="en-US" sz="1400" dirty="0" smtClean="0"/>
              <a:t>“</a:t>
            </a:r>
            <a:r>
              <a:rPr lang="en-US" sz="1400" dirty="0"/>
              <a:t>In the course of history, there comes a time when humanity is called to </a:t>
            </a:r>
            <a:endParaRPr lang="en-US" sz="1400" dirty="0" smtClean="0"/>
          </a:p>
          <a:p>
            <a:pPr marL="0" indent="0">
              <a:buNone/>
            </a:pPr>
            <a:r>
              <a:rPr lang="en-US" sz="1400" dirty="0" smtClean="0"/>
              <a:t>shift </a:t>
            </a:r>
            <a:r>
              <a:rPr lang="en-US" sz="1400" dirty="0"/>
              <a:t>to a new level of consciousness,” she said, “to reach a higher moral ground. A time when we have to shed our fear and give hope to each </a:t>
            </a:r>
            <a:endParaRPr lang="en-US" sz="1400" dirty="0" smtClean="0"/>
          </a:p>
          <a:p>
            <a:pPr marL="0" indent="0">
              <a:buNone/>
            </a:pPr>
            <a:r>
              <a:rPr lang="en-US" sz="1400" dirty="0" smtClean="0"/>
              <a:t>other</a:t>
            </a:r>
            <a:r>
              <a:rPr lang="en-US" sz="1400" dirty="0"/>
              <a:t>. That time is now.” </a:t>
            </a:r>
          </a:p>
          <a:p>
            <a:pPr marL="0" indent="0">
              <a:buNone/>
            </a:pPr>
            <a:endParaRPr lang="en-US" dirty="0"/>
          </a:p>
        </p:txBody>
      </p:sp>
      <p:sp>
        <p:nvSpPr>
          <p:cNvPr id="5" name="Rectangle 4"/>
          <p:cNvSpPr/>
          <p:nvPr/>
        </p:nvSpPr>
        <p:spPr>
          <a:xfrm>
            <a:off x="5943600" y="-1049148"/>
            <a:ext cx="3200400" cy="6740306"/>
          </a:xfrm>
          <a:prstGeom prst="rect">
            <a:avLst/>
          </a:prstGeom>
        </p:spPr>
        <p:txBody>
          <a:bodyPr wrap="square">
            <a:spAutoFit/>
          </a:bodyPr>
          <a:lstStyle/>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r>
              <a:rPr lang="en-US" sz="1200" dirty="0" smtClean="0"/>
              <a:t>1</a:t>
            </a:r>
            <a:r>
              <a:rPr lang="en-US" sz="1200" dirty="0"/>
              <a:t>) What kind of information is in P#18?</a:t>
            </a:r>
          </a:p>
          <a:p>
            <a:r>
              <a:rPr lang="en-US" sz="1200" dirty="0" smtClean="0"/>
              <a:t>______________________________________________________________________________</a:t>
            </a:r>
            <a:endParaRPr lang="en-US" sz="1200" dirty="0"/>
          </a:p>
          <a:p>
            <a:r>
              <a:rPr lang="en-US" dirty="0"/>
              <a:t> </a:t>
            </a:r>
          </a:p>
          <a:p>
            <a:r>
              <a:rPr lang="en-US" dirty="0"/>
              <a:t> </a:t>
            </a:r>
          </a:p>
          <a:p>
            <a:r>
              <a:rPr lang="en-US" sz="1200" dirty="0"/>
              <a:t>Why does the writer include P#18?</a:t>
            </a:r>
            <a:br>
              <a:rPr lang="en-US" sz="1200" dirty="0"/>
            </a:br>
            <a:r>
              <a:rPr lang="en-US" sz="1200" dirty="0" smtClean="0"/>
              <a:t>______________________________________________________________________________</a:t>
            </a:r>
            <a:r>
              <a:rPr lang="en-US" sz="1200" dirty="0"/>
              <a:t/>
            </a:r>
            <a:br>
              <a:rPr lang="en-US" sz="1200" dirty="0"/>
            </a:br>
            <a:r>
              <a:rPr lang="en-US" sz="1200" dirty="0"/>
              <a:t/>
            </a:r>
            <a:br>
              <a:rPr lang="en-US" sz="1200" dirty="0"/>
            </a:br>
            <a:r>
              <a:rPr lang="en-US" sz="1200" dirty="0"/>
              <a:t>2) In P# 19, why do you think the author includes a quote from Al Gore?</a:t>
            </a:r>
            <a:br>
              <a:rPr lang="en-US" sz="1200" dirty="0"/>
            </a:br>
            <a:r>
              <a:rPr lang="en-US" sz="1200" dirty="0" smtClean="0"/>
              <a:t>_____________________________________________________________________________________________________________________</a:t>
            </a:r>
            <a:r>
              <a:rPr lang="en-US" sz="1200" dirty="0"/>
              <a:t/>
            </a:r>
            <a:br>
              <a:rPr lang="en-US" sz="1200" dirty="0"/>
            </a:br>
            <a:r>
              <a:rPr lang="en-US" sz="1200" dirty="0"/>
              <a:t/>
            </a:r>
            <a:br>
              <a:rPr lang="en-US" sz="1200" dirty="0"/>
            </a:br>
            <a:r>
              <a:rPr lang="en-US" sz="1200" dirty="0"/>
              <a:t>3) Paraphrase </a:t>
            </a:r>
            <a:r>
              <a:rPr lang="en-US" sz="1200" dirty="0" err="1"/>
              <a:t>Wangari</a:t>
            </a:r>
            <a:r>
              <a:rPr lang="en-US" sz="1200" dirty="0"/>
              <a:t> </a:t>
            </a:r>
            <a:r>
              <a:rPr lang="en-US" sz="1200" dirty="0" err="1"/>
              <a:t>Maathai’s</a:t>
            </a:r>
            <a:r>
              <a:rPr lang="en-US" sz="1200" dirty="0"/>
              <a:t> final quote in P# 21.</a:t>
            </a:r>
            <a:br>
              <a:rPr lang="en-US" sz="1200" dirty="0"/>
            </a:br>
            <a:r>
              <a:rPr lang="en-US" sz="1200" dirty="0" smtClean="0"/>
              <a:t>_____________________________________________________________________________________________________________________</a:t>
            </a:r>
            <a:r>
              <a:rPr lang="en-US" sz="1200" dirty="0"/>
              <a:t/>
            </a:r>
            <a:br>
              <a:rPr lang="en-US" sz="1200" dirty="0"/>
            </a:br>
            <a:r>
              <a:rPr lang="en-US" sz="1200" dirty="0" smtClean="0"/>
              <a:t>_____________________________________________________________________________________________________________________</a:t>
            </a:r>
            <a:r>
              <a:rPr lang="en-US" sz="1200" dirty="0"/>
              <a:t/>
            </a:r>
            <a:br>
              <a:rPr lang="en-US" sz="1200" dirty="0"/>
            </a:br>
            <a:r>
              <a:rPr lang="en-US" sz="1200" dirty="0"/>
              <a:t/>
            </a:r>
            <a:br>
              <a:rPr lang="en-US" sz="1200" dirty="0"/>
            </a:br>
            <a:r>
              <a:rPr lang="en-US" sz="1200" dirty="0"/>
              <a:t>THINK!! Why do you think the author closes with this quote?</a:t>
            </a:r>
            <a:br>
              <a:rPr lang="en-US" sz="1200" dirty="0"/>
            </a:br>
            <a:r>
              <a:rPr lang="en-US" sz="1200" dirty="0" smtClean="0"/>
              <a:t>_______________________________</a:t>
            </a:r>
          </a:p>
          <a:p>
            <a:r>
              <a:rPr lang="en-US" sz="1200" dirty="0" smtClean="0"/>
              <a:t>_______________________________ 	</a:t>
            </a:r>
            <a:endParaRPr lang="en-US" sz="1200" dirty="0"/>
          </a:p>
        </p:txBody>
      </p:sp>
    </p:spTree>
    <p:extLst>
      <p:ext uri="{BB962C8B-B14F-4D97-AF65-F5344CB8AC3E}">
        <p14:creationId xmlns:p14="http://schemas.microsoft.com/office/powerpoint/2010/main" xmlns="" val="3220799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Notes Matter!!</a:t>
            </a:r>
            <a:endParaRPr lang="en-US" b="1" dirty="0"/>
          </a:p>
        </p:txBody>
      </p:sp>
      <p:sp>
        <p:nvSpPr>
          <p:cNvPr id="2" name="Content Placeholder 1"/>
          <p:cNvSpPr>
            <a:spLocks noGrp="1"/>
          </p:cNvSpPr>
          <p:nvPr>
            <p:ph idx="1"/>
          </p:nvPr>
        </p:nvSpPr>
        <p:spPr>
          <a:xfrm>
            <a:off x="352766" y="2675467"/>
            <a:ext cx="4374530" cy="3450696"/>
          </a:xfrm>
        </p:spPr>
        <p:txBody>
          <a:bodyPr>
            <a:normAutofit fontScale="77500" lnSpcReduction="20000"/>
          </a:bodyPr>
          <a:lstStyle/>
          <a:p>
            <a:r>
              <a:rPr lang="en-US" b="1" dirty="0" smtClean="0"/>
              <a:t>If students are going to write precisely and knowledgably, they need a way to “capture their knowledge”</a:t>
            </a:r>
          </a:p>
          <a:p>
            <a:endParaRPr lang="en-US" b="1" dirty="0"/>
          </a:p>
          <a:p>
            <a:r>
              <a:rPr lang="en-US" b="1" dirty="0" smtClean="0"/>
              <a:t>A simple T-chart organizer – with lots and lots of talking – can be a huge help</a:t>
            </a:r>
            <a:endParaRPr lang="en-US" b="1" dirty="0"/>
          </a:p>
        </p:txBody>
      </p:sp>
      <p:pic>
        <p:nvPicPr>
          <p:cNvPr id="4" name="Picture 3"/>
          <p:cNvPicPr>
            <a:picLocks noChangeAspect="1"/>
          </p:cNvPicPr>
          <p:nvPr/>
        </p:nvPicPr>
        <p:blipFill>
          <a:blip r:embed="rId2" cstate="print"/>
          <a:stretch>
            <a:fillRect/>
          </a:stretch>
        </p:blipFill>
        <p:spPr>
          <a:xfrm>
            <a:off x="4727296" y="2675467"/>
            <a:ext cx="4416704" cy="2878408"/>
          </a:xfrm>
          <a:prstGeom prst="rect">
            <a:avLst/>
          </a:prstGeom>
        </p:spPr>
      </p:pic>
    </p:spTree>
    <p:extLst>
      <p:ext uri="{BB962C8B-B14F-4D97-AF65-F5344CB8AC3E}">
        <p14:creationId xmlns:p14="http://schemas.microsoft.com/office/powerpoint/2010/main" xmlns="" val="20167459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75" y="152401"/>
            <a:ext cx="8565025" cy="1987192"/>
          </a:xfrm>
        </p:spPr>
        <p:txBody>
          <a:bodyPr>
            <a:noAutofit/>
          </a:bodyPr>
          <a:lstStyle/>
          <a:p>
            <a:pPr algn="l"/>
            <a:r>
              <a:rPr lang="en-US" sz="2400" b="1" dirty="0"/>
              <a:t>Focusing Question: </a:t>
            </a:r>
            <a:r>
              <a:rPr lang="en-US" sz="2000" i="1" dirty="0" smtClean="0"/>
              <a:t>How has </a:t>
            </a:r>
            <a:r>
              <a:rPr lang="en-US" sz="2000" i="1" dirty="0" err="1" smtClean="0"/>
              <a:t>Wangari</a:t>
            </a:r>
            <a:r>
              <a:rPr lang="en-US" sz="2000" i="1" dirty="0" smtClean="0"/>
              <a:t> </a:t>
            </a:r>
            <a:r>
              <a:rPr lang="en-US" sz="2000" i="1" dirty="0" err="1" smtClean="0"/>
              <a:t>Maathai</a:t>
            </a:r>
            <a:r>
              <a:rPr lang="en-US" sz="2000" i="1" dirty="0" smtClean="0"/>
              <a:t> affected the lives of poor people in Kenya?</a:t>
            </a:r>
            <a:r>
              <a:rPr lang="en-US" sz="2000" i="1" dirty="0"/>
              <a:t/>
            </a:r>
            <a:br>
              <a:rPr lang="en-US" sz="2000" i="1" dirty="0"/>
            </a:br>
            <a:r>
              <a:rPr lang="en-US" sz="2400" b="1" dirty="0" smtClean="0"/>
              <a:t>Focus </a:t>
            </a:r>
            <a:r>
              <a:rPr lang="en-US" sz="2400" b="1" dirty="0"/>
              <a:t>Statement / thesis</a:t>
            </a:r>
            <a:r>
              <a:rPr lang="en-US" sz="2400" b="1" dirty="0" smtClean="0"/>
              <a:t>:</a:t>
            </a:r>
            <a:r>
              <a:rPr lang="en-US" sz="2400" dirty="0" smtClean="0"/>
              <a:t> </a:t>
            </a:r>
            <a:r>
              <a:rPr lang="en-US" sz="2000" i="1" dirty="0" err="1" smtClean="0"/>
              <a:t>Wangari</a:t>
            </a:r>
            <a:r>
              <a:rPr lang="en-US" sz="2000" i="1" dirty="0" smtClean="0"/>
              <a:t> </a:t>
            </a:r>
            <a:r>
              <a:rPr lang="en-US" sz="2000" i="1" dirty="0" err="1" smtClean="0"/>
              <a:t>Maathai’s</a:t>
            </a:r>
            <a:r>
              <a:rPr lang="en-US" sz="2000" i="1" dirty="0" smtClean="0"/>
              <a:t> work helped give poor Kenyans trees again, which in turn has empowered poor Kenyan women.</a:t>
            </a:r>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xmlns="" val="891038653"/>
              </p:ext>
            </p:extLst>
          </p:nvPr>
        </p:nvGraphicFramePr>
        <p:xfrm>
          <a:off x="132648" y="2133600"/>
          <a:ext cx="9011352" cy="4495800"/>
        </p:xfrm>
        <a:graphic>
          <a:graphicData uri="http://schemas.openxmlformats.org/drawingml/2006/table">
            <a:tbl>
              <a:tblPr firstRow="1" bandRow="1">
                <a:tableStyleId>{3C2FFA5D-87B4-456A-9821-1D502468CF0F}</a:tableStyleId>
              </a:tblPr>
              <a:tblGrid>
                <a:gridCol w="4363152"/>
                <a:gridCol w="4648200"/>
              </a:tblGrid>
              <a:tr h="755060">
                <a:tc>
                  <a:txBody>
                    <a:bodyPr/>
                    <a:lstStyle/>
                    <a:p>
                      <a:r>
                        <a:rPr lang="en-US" dirty="0" smtClean="0"/>
                        <a:t>Evidence</a:t>
                      </a:r>
                      <a:r>
                        <a:rPr lang="en-US" baseline="0" dirty="0" smtClean="0"/>
                        <a:t> from text –  trees</a:t>
                      </a:r>
                      <a:endParaRPr lang="en-US" b="0" dirty="0">
                        <a:latin typeface="Baskerville"/>
                        <a:cs typeface="Baskerville"/>
                      </a:endParaRPr>
                    </a:p>
                  </a:txBody>
                  <a:tcPr/>
                </a:tc>
                <a:tc>
                  <a:txBody>
                    <a:bodyPr/>
                    <a:lstStyle/>
                    <a:p>
                      <a:r>
                        <a:rPr lang="en-US" dirty="0" smtClean="0"/>
                        <a:t> Evidence</a:t>
                      </a:r>
                      <a:r>
                        <a:rPr lang="en-US" baseline="0" dirty="0" smtClean="0"/>
                        <a:t> from text: empowers Kenyan women</a:t>
                      </a:r>
                      <a:endParaRPr lang="en-US" dirty="0"/>
                    </a:p>
                  </a:txBody>
                  <a:tcPr/>
                </a:tc>
              </a:tr>
              <a:tr h="3740740">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This</a:t>
                      </a:r>
                      <a:r>
                        <a:rPr lang="en-US" baseline="0" dirty="0" smtClean="0"/>
                        <a:t> is important because…..</a:t>
                      </a:r>
                      <a:endParaRPr lang="en-US" dirty="0" smtClean="0"/>
                    </a:p>
                  </a:txBody>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This is important because……</a:t>
                      </a:r>
                      <a:endParaRPr lang="en-US" dirty="0"/>
                    </a:p>
                  </a:txBody>
                  <a:tcPr/>
                </a:tc>
              </a:tr>
            </a:tbl>
          </a:graphicData>
        </a:graphic>
      </p:graphicFrame>
    </p:spTree>
    <p:extLst>
      <p:ext uri="{BB962C8B-B14F-4D97-AF65-F5344CB8AC3E}">
        <p14:creationId xmlns:p14="http://schemas.microsoft.com/office/powerpoint/2010/main" xmlns="" val="1103380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ipboard.png"/>
          <p:cNvPicPr>
            <a:picLocks/>
          </p:cNvPicPr>
          <p:nvPr/>
        </p:nvPicPr>
        <p:blipFill>
          <a:blip r:embed="rId2" cstate="print"/>
          <a:stretch>
            <a:fillRect/>
          </a:stretch>
        </p:blipFill>
        <p:spPr>
          <a:xfrm>
            <a:off x="292950" y="103482"/>
            <a:ext cx="4055250" cy="2616756"/>
          </a:xfrm>
          <a:prstGeom prst="rect">
            <a:avLst/>
          </a:prstGeom>
          <a:solidFill>
            <a:scrgbClr r="0" g="0" b="0">
              <a:alpha val="0"/>
            </a:scrgbClr>
          </a:solidFill>
        </p:spPr>
      </p:pic>
      <p:sp>
        <p:nvSpPr>
          <p:cNvPr id="3" name="TextBox 2"/>
          <p:cNvSpPr txBox="1"/>
          <p:nvPr/>
        </p:nvSpPr>
        <p:spPr>
          <a:xfrm>
            <a:off x="4606290" y="740909"/>
            <a:ext cx="5189220" cy="1861081"/>
          </a:xfrm>
          <a:prstGeom prst="rect">
            <a:avLst/>
          </a:prstGeom>
          <a:noFill/>
        </p:spPr>
        <p:txBody>
          <a:bodyPr vert="horz" lIns="60003" tIns="30001" rIns="60003" bIns="30001" rtlCol="0">
            <a:spAutoFit/>
          </a:bodyPr>
          <a:lstStyle/>
          <a:p>
            <a:r>
              <a:rPr lang="en-US" sz="3900" b="1">
                <a:solidFill>
                  <a:srgbClr val="0000FF"/>
                </a:solidFill>
                <a:latin typeface="Cooper Black - 79"/>
              </a:rPr>
              <a:t>The  Painted  Essay</a:t>
            </a:r>
          </a:p>
        </p:txBody>
      </p:sp>
      <p:sp>
        <p:nvSpPr>
          <p:cNvPr id="4" name="TextBox 3"/>
          <p:cNvSpPr txBox="1"/>
          <p:nvPr/>
        </p:nvSpPr>
        <p:spPr>
          <a:xfrm>
            <a:off x="457200" y="3318783"/>
            <a:ext cx="8001000" cy="891585"/>
          </a:xfrm>
          <a:prstGeom prst="rect">
            <a:avLst/>
          </a:prstGeom>
          <a:noFill/>
        </p:spPr>
        <p:txBody>
          <a:bodyPr vert="horz" lIns="60003" tIns="30001" rIns="60003" bIns="30001" rtlCol="0">
            <a:spAutoFit/>
          </a:bodyPr>
          <a:lstStyle/>
          <a:p>
            <a:r>
              <a:rPr lang="en-US" b="1" i="1" dirty="0">
                <a:solidFill>
                  <a:srgbClr val="FF0000"/>
                </a:solidFill>
                <a:latin typeface="Comic Sans MS - 28"/>
              </a:rPr>
              <a:t>A tool for helping students to understand the  relationship between purpose, organization and  elaboration of evidence in expository writing.</a:t>
            </a:r>
          </a:p>
        </p:txBody>
      </p:sp>
      <p:pic>
        <p:nvPicPr>
          <p:cNvPr id="5" name="Picture 4" descr="clipboard(3).png"/>
          <p:cNvPicPr>
            <a:picLocks/>
          </p:cNvPicPr>
          <p:nvPr/>
        </p:nvPicPr>
        <p:blipFill>
          <a:blip r:embed="rId3" cstate="print"/>
          <a:stretch>
            <a:fillRect/>
          </a:stretch>
        </p:blipFill>
        <p:spPr>
          <a:xfrm>
            <a:off x="5189220" y="4310743"/>
            <a:ext cx="3583190" cy="1997270"/>
          </a:xfrm>
          <a:prstGeom prst="rect">
            <a:avLst/>
          </a:prstGeom>
          <a:solidFill>
            <a:scrgbClr r="0" g="0" b="0">
              <a:alpha val="0"/>
            </a:scrgbClr>
          </a:solidFill>
        </p:spPr>
      </p:pic>
    </p:spTree>
    <p:extLst>
      <p:ext uri="{BB962C8B-B14F-4D97-AF65-F5344CB8AC3E}">
        <p14:creationId xmlns:p14="http://schemas.microsoft.com/office/powerpoint/2010/main" xmlns="" val="23649437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228600" y="609600"/>
            <a:ext cx="8686800" cy="1143000"/>
          </a:xfrm>
        </p:spPr>
        <p:txBody>
          <a:bodyPr/>
          <a:lstStyle/>
          <a:p>
            <a:pPr eaLnBrk="1" hangingPunct="1">
              <a:defRPr/>
            </a:pPr>
            <a:r>
              <a:rPr lang="en-US" sz="4000" smtClean="0">
                <a:cs typeface="+mj-cs"/>
              </a:rPr>
              <a:t>Planning for Structure: the Painted Essay</a:t>
            </a:r>
            <a:endParaRPr lang="en-US" smtClean="0">
              <a:cs typeface="+mj-cs"/>
            </a:endParaRPr>
          </a:p>
        </p:txBody>
      </p:sp>
      <p:sp>
        <p:nvSpPr>
          <p:cNvPr id="72709" name="Rectangle 5"/>
          <p:cNvSpPr>
            <a:spLocks noChangeArrowheads="1"/>
          </p:cNvSpPr>
          <p:nvPr/>
        </p:nvSpPr>
        <p:spPr bwMode="auto">
          <a:xfrm>
            <a:off x="2895600" y="1524000"/>
            <a:ext cx="3124200" cy="10668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2710" name="Rectangle 6"/>
          <p:cNvSpPr>
            <a:spLocks noChangeArrowheads="1"/>
          </p:cNvSpPr>
          <p:nvPr/>
        </p:nvSpPr>
        <p:spPr bwMode="auto">
          <a:xfrm>
            <a:off x="2895600" y="2590800"/>
            <a:ext cx="3124200" cy="38100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2711" name="Rectangle 7"/>
          <p:cNvSpPr>
            <a:spLocks noChangeArrowheads="1"/>
          </p:cNvSpPr>
          <p:nvPr/>
        </p:nvSpPr>
        <p:spPr bwMode="auto">
          <a:xfrm>
            <a:off x="2895600" y="2971800"/>
            <a:ext cx="1752600" cy="3810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2713" name="Rectangle 9"/>
          <p:cNvSpPr>
            <a:spLocks noChangeArrowheads="1"/>
          </p:cNvSpPr>
          <p:nvPr/>
        </p:nvSpPr>
        <p:spPr bwMode="auto">
          <a:xfrm>
            <a:off x="4648200" y="2971800"/>
            <a:ext cx="1371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2714" name="Rectangle 10"/>
          <p:cNvSpPr>
            <a:spLocks noChangeArrowheads="1"/>
          </p:cNvSpPr>
          <p:nvPr/>
        </p:nvSpPr>
        <p:spPr bwMode="auto">
          <a:xfrm>
            <a:off x="2895600" y="3505200"/>
            <a:ext cx="3124200" cy="10668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2715" name="Rectangle 11"/>
          <p:cNvSpPr>
            <a:spLocks noChangeArrowheads="1"/>
          </p:cNvSpPr>
          <p:nvPr/>
        </p:nvSpPr>
        <p:spPr bwMode="auto">
          <a:xfrm>
            <a:off x="2895600" y="4724400"/>
            <a:ext cx="3124200" cy="1219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2716" name="Rectangle 12"/>
          <p:cNvSpPr>
            <a:spLocks noChangeArrowheads="1"/>
          </p:cNvSpPr>
          <p:nvPr/>
        </p:nvSpPr>
        <p:spPr bwMode="auto">
          <a:xfrm>
            <a:off x="2895600" y="6172200"/>
            <a:ext cx="3124200" cy="45720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2719" name="Text Box 15"/>
          <p:cNvSpPr txBox="1">
            <a:spLocks noChangeArrowheads="1"/>
          </p:cNvSpPr>
          <p:nvPr/>
        </p:nvSpPr>
        <p:spPr bwMode="auto">
          <a:xfrm>
            <a:off x="152400" y="2362200"/>
            <a:ext cx="2743200"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US" sz="1600">
                <a:cs typeface="+mn-cs"/>
              </a:rPr>
              <a:t>Focus / thesis:  main point writer is making about the text</a:t>
            </a:r>
          </a:p>
        </p:txBody>
      </p:sp>
      <p:sp>
        <p:nvSpPr>
          <p:cNvPr id="72720" name="Text Box 16"/>
          <p:cNvSpPr txBox="1">
            <a:spLocks noChangeArrowheads="1"/>
          </p:cNvSpPr>
          <p:nvPr/>
        </p:nvSpPr>
        <p:spPr bwMode="auto">
          <a:xfrm>
            <a:off x="6172200" y="1676400"/>
            <a:ext cx="25146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endParaRPr lang="en-US">
              <a:cs typeface="+mn-cs"/>
            </a:endParaRPr>
          </a:p>
        </p:txBody>
      </p:sp>
      <p:sp>
        <p:nvSpPr>
          <p:cNvPr id="72722" name="Text Box 18"/>
          <p:cNvSpPr txBox="1">
            <a:spLocks noChangeArrowheads="1"/>
          </p:cNvSpPr>
          <p:nvPr/>
        </p:nvSpPr>
        <p:spPr bwMode="auto">
          <a:xfrm>
            <a:off x="6324600" y="1676400"/>
            <a:ext cx="2667000" cy="1404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US" sz="1600">
                <a:cs typeface="+mn-cs"/>
              </a:rPr>
              <a:t>Introduction: sets context, gives title and author , hook</a:t>
            </a:r>
          </a:p>
          <a:p>
            <a:pPr algn="l">
              <a:spcBef>
                <a:spcPct val="50000"/>
              </a:spcBef>
              <a:defRPr/>
            </a:pPr>
            <a:endParaRPr lang="en-US">
              <a:cs typeface="+mn-cs"/>
            </a:endParaRPr>
          </a:p>
        </p:txBody>
      </p:sp>
      <p:sp>
        <p:nvSpPr>
          <p:cNvPr id="72725" name="Text Box 21"/>
          <p:cNvSpPr txBox="1">
            <a:spLocks noChangeArrowheads="1"/>
          </p:cNvSpPr>
          <p:nvPr/>
        </p:nvSpPr>
        <p:spPr bwMode="auto">
          <a:xfrm>
            <a:off x="762000" y="3048000"/>
            <a:ext cx="19812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US" sz="1600">
                <a:cs typeface="+mn-cs"/>
              </a:rPr>
              <a:t>Point #1 of focus</a:t>
            </a:r>
          </a:p>
        </p:txBody>
      </p:sp>
      <p:sp>
        <p:nvSpPr>
          <p:cNvPr id="72726" name="Text Box 22"/>
          <p:cNvSpPr txBox="1">
            <a:spLocks noChangeArrowheads="1"/>
          </p:cNvSpPr>
          <p:nvPr/>
        </p:nvSpPr>
        <p:spPr bwMode="auto">
          <a:xfrm>
            <a:off x="6324600" y="3048000"/>
            <a:ext cx="19812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US" sz="1600">
                <a:cs typeface="+mn-cs"/>
              </a:rPr>
              <a:t>Point #2 of focus</a:t>
            </a:r>
          </a:p>
        </p:txBody>
      </p:sp>
      <p:sp>
        <p:nvSpPr>
          <p:cNvPr id="72727" name="Text Box 23"/>
          <p:cNvSpPr txBox="1">
            <a:spLocks noChangeArrowheads="1"/>
          </p:cNvSpPr>
          <p:nvPr/>
        </p:nvSpPr>
        <p:spPr bwMode="auto">
          <a:xfrm>
            <a:off x="304800" y="3733800"/>
            <a:ext cx="2514600" cy="825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US" sz="1600">
                <a:cs typeface="+mn-cs"/>
              </a:rPr>
              <a:t>Evidence from text and writer</a:t>
            </a:r>
            <a:r>
              <a:rPr lang="ja-JP" altLang="en-US" sz="1600">
                <a:latin typeface="Arial"/>
                <a:cs typeface="+mn-cs"/>
              </a:rPr>
              <a:t>’</a:t>
            </a:r>
            <a:r>
              <a:rPr lang="en-US" sz="1600">
                <a:cs typeface="+mn-cs"/>
              </a:rPr>
              <a:t>s thinking to support focus point #1</a:t>
            </a:r>
          </a:p>
        </p:txBody>
      </p:sp>
      <p:sp>
        <p:nvSpPr>
          <p:cNvPr id="72729" name="Text Box 25"/>
          <p:cNvSpPr txBox="1">
            <a:spLocks noChangeArrowheads="1"/>
          </p:cNvSpPr>
          <p:nvPr/>
        </p:nvSpPr>
        <p:spPr bwMode="auto">
          <a:xfrm>
            <a:off x="6172200" y="5029200"/>
            <a:ext cx="2667000" cy="825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US" sz="1600">
                <a:cs typeface="+mn-cs"/>
              </a:rPr>
              <a:t>Evidence from text and writer</a:t>
            </a:r>
            <a:r>
              <a:rPr lang="ja-JP" altLang="en-US" sz="1600">
                <a:latin typeface="Arial"/>
                <a:cs typeface="+mn-cs"/>
              </a:rPr>
              <a:t>’</a:t>
            </a:r>
            <a:r>
              <a:rPr lang="en-US" sz="1600">
                <a:cs typeface="+mn-cs"/>
              </a:rPr>
              <a:t>s thinking to support focus point #2</a:t>
            </a:r>
          </a:p>
        </p:txBody>
      </p:sp>
      <p:sp>
        <p:nvSpPr>
          <p:cNvPr id="72730" name="Text Box 26"/>
          <p:cNvSpPr txBox="1">
            <a:spLocks noChangeArrowheads="1"/>
          </p:cNvSpPr>
          <p:nvPr/>
        </p:nvSpPr>
        <p:spPr bwMode="auto">
          <a:xfrm>
            <a:off x="0" y="6096000"/>
            <a:ext cx="28956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US" sz="1600">
                <a:cs typeface="+mn-cs"/>
              </a:rPr>
              <a:t>Conclusion: restate, </a:t>
            </a:r>
            <a:r>
              <a:rPr lang="ja-JP" altLang="en-US" sz="1600">
                <a:latin typeface="Arial"/>
                <a:cs typeface="+mn-cs"/>
              </a:rPr>
              <a:t>“</a:t>
            </a:r>
            <a:r>
              <a:rPr lang="en-US" sz="1600">
                <a:cs typeface="+mn-cs"/>
              </a:rPr>
              <a:t>So what?</a:t>
            </a:r>
            <a:r>
              <a:rPr lang="ja-JP" altLang="en-US" sz="1600">
                <a:latin typeface="Arial"/>
                <a:cs typeface="+mn-cs"/>
              </a:rPr>
              <a:t>’</a:t>
            </a:r>
            <a:endParaRPr lang="en-US" sz="1600">
              <a:cs typeface="+mn-cs"/>
            </a:endParaRPr>
          </a:p>
        </p:txBody>
      </p:sp>
    </p:spTree>
    <p:extLst>
      <p:ext uri="{BB962C8B-B14F-4D97-AF65-F5344CB8AC3E}">
        <p14:creationId xmlns:p14="http://schemas.microsoft.com/office/powerpoint/2010/main" xmlns="" val="3106430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7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7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27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27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271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271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27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nodePh="1">
                                  <p:stCondLst>
                                    <p:cond delay="0"/>
                                  </p:stCondLst>
                                  <p:endCondLst>
                                    <p:cond evt="begin" delay="0">
                                      <p:tn val="33"/>
                                    </p:cond>
                                  </p:endCondLst>
                                  <p:childTnLst>
                                    <p:set>
                                      <p:cBhvr>
                                        <p:cTn id="34" dur="1" fill="hold">
                                          <p:stCondLst>
                                            <p:cond delay="499"/>
                                          </p:stCondLst>
                                        </p:cTn>
                                        <p:tgtEl>
                                          <p:spTgt spid="7272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72722">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72719">
                                            <p:txEl>
                                              <p:pRg st="0" end="0"/>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7272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7272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7272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72729"/>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727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animBg="1"/>
      <p:bldP spid="72710" grpId="0" animBg="1" autoUpdateAnimBg="0"/>
      <p:bldP spid="72711" grpId="0" animBg="1"/>
      <p:bldP spid="72713" grpId="0" animBg="1"/>
      <p:bldP spid="72714" grpId="0" animBg="1"/>
      <p:bldP spid="72715" grpId="0" animBg="1"/>
      <p:bldP spid="72716" grpId="0" animBg="1"/>
      <p:bldP spid="72719" grpId="0" build="p" autoUpdateAnimBg="0"/>
      <p:bldP spid="72720" grpId="0" autoUpdateAnimBg="0"/>
      <p:bldP spid="72722" grpId="0" build="p" autoUpdateAnimBg="0"/>
      <p:bldP spid="72725" grpId="0" autoUpdateAnimBg="0"/>
      <p:bldP spid="72726" grpId="0" autoUpdateAnimBg="0"/>
      <p:bldP spid="72727" grpId="0" autoUpdateAnimBg="0"/>
      <p:bldP spid="72729" grpId="0" autoUpdateAnimBg="0"/>
      <p:bldP spid="72730"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normAutofit fontScale="90000"/>
          </a:bodyPr>
          <a:lstStyle/>
          <a:p>
            <a:r>
              <a:rPr lang="en-US" sz="2400" dirty="0" smtClean="0"/>
              <a:t>It’s All About Thinking, Write?</a:t>
            </a:r>
            <a:br>
              <a:rPr lang="en-US" sz="2400" dirty="0" smtClean="0"/>
            </a:br>
            <a:r>
              <a:rPr lang="en-US" sz="2400" dirty="0" smtClean="0"/>
              <a:t>Day One</a:t>
            </a:r>
            <a:br>
              <a:rPr lang="en-US" sz="2400" dirty="0" smtClean="0"/>
            </a:br>
            <a:r>
              <a:rPr lang="en-US" sz="1800" dirty="0" smtClean="0"/>
              <a:t>Copyright © 2013 Joey Hawkins, Vermont Writing Collaborative</a:t>
            </a:r>
            <a:r>
              <a:rPr lang="en-US" sz="1800" dirty="0"/>
              <a:t/>
            </a:r>
            <a:br>
              <a:rPr lang="en-US" sz="1800" dirty="0"/>
            </a:br>
            <a:r>
              <a:rPr lang="en-US" sz="1800" dirty="0"/>
              <a:t>All rights reserved</a:t>
            </a:r>
            <a:br>
              <a:rPr lang="en-US" sz="1800" dirty="0"/>
            </a:br>
            <a:r>
              <a:rPr lang="en-US" sz="1800" dirty="0"/>
              <a:t>For use by permission only  </a:t>
            </a:r>
          </a:p>
        </p:txBody>
      </p:sp>
      <p:pic>
        <p:nvPicPr>
          <p:cNvPr id="4" name="Content Placeholder 3"/>
          <p:cNvPicPr>
            <a:picLocks noGrp="1"/>
          </p:cNvPicPr>
          <p:nvPr>
            <p:ph idx="1"/>
          </p:nvPr>
        </p:nvPicPr>
        <p:blipFill>
          <a:blip r:embed="rId2" cstate="print"/>
          <a:srcRect l="-20055" r="-20055"/>
          <a:stretch>
            <a:fillRect/>
          </a:stretch>
        </p:blipFill>
        <p:spPr bwMode="auto">
          <a:prstGeom prst="rect">
            <a:avLst/>
          </a:prstGeom>
          <a:noFill/>
          <a:ln w="9525">
            <a:noFill/>
            <a:miter lim="800000"/>
            <a:headEnd/>
            <a:tailEnd/>
          </a:ln>
          <a:effectLst/>
        </p:spPr>
      </p:pic>
    </p:spTree>
    <p:extLst>
      <p:ext uri="{BB962C8B-B14F-4D97-AF65-F5344CB8AC3E}">
        <p14:creationId xmlns:p14="http://schemas.microsoft.com/office/powerpoint/2010/main" xmlns="" val="253251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askerville Old Face"/>
                <a:cs typeface="Baskerville Old Face"/>
              </a:rPr>
              <a:t>Common Core Writing Standards</a:t>
            </a:r>
            <a:endParaRPr lang="en-US" dirty="0">
              <a:latin typeface="Baskerville Old Face"/>
              <a:cs typeface="Baskerville Old Face"/>
            </a:endParaRPr>
          </a:p>
        </p:txBody>
      </p:sp>
      <p:sp>
        <p:nvSpPr>
          <p:cNvPr id="3" name="Content Placeholder 2"/>
          <p:cNvSpPr>
            <a:spLocks noGrp="1"/>
          </p:cNvSpPr>
          <p:nvPr>
            <p:ph idx="1"/>
          </p:nvPr>
        </p:nvSpPr>
        <p:spPr>
          <a:xfrm>
            <a:off x="457200" y="2590800"/>
            <a:ext cx="8229600" cy="3535363"/>
          </a:xfrm>
        </p:spPr>
        <p:txBody>
          <a:bodyPr>
            <a:normAutofit fontScale="92500" lnSpcReduction="10000"/>
          </a:bodyPr>
          <a:lstStyle/>
          <a:p>
            <a:endParaRPr lang="en-US" dirty="0" smtClean="0"/>
          </a:p>
          <a:p>
            <a:endParaRPr lang="en-US" dirty="0" smtClean="0"/>
          </a:p>
          <a:p>
            <a:pPr marL="0" indent="0">
              <a:buNone/>
            </a:pPr>
            <a:r>
              <a:rPr lang="en-US" dirty="0" smtClean="0"/>
              <a:t>WCCR.1   Argument / opinion</a:t>
            </a:r>
          </a:p>
          <a:p>
            <a:endParaRPr lang="en-US" dirty="0"/>
          </a:p>
          <a:p>
            <a:pPr marL="0" indent="0">
              <a:buNone/>
            </a:pPr>
            <a:r>
              <a:rPr lang="en-US" dirty="0" smtClean="0"/>
              <a:t>WCCR.2    Informative / explanatory</a:t>
            </a:r>
          </a:p>
          <a:p>
            <a:pPr marL="0" indent="0">
              <a:buNone/>
            </a:pPr>
            <a:endParaRPr lang="en-US" dirty="0" smtClean="0"/>
          </a:p>
          <a:p>
            <a:pPr marL="0" indent="0">
              <a:buNone/>
            </a:pPr>
            <a:r>
              <a:rPr lang="en-US" dirty="0" smtClean="0"/>
              <a:t>WCCR.3   Narrative</a:t>
            </a:r>
            <a:endParaRPr lang="en-US" dirty="0"/>
          </a:p>
        </p:txBody>
      </p:sp>
      <p:pic>
        <p:nvPicPr>
          <p:cNvPr id="4" name="Picture 3"/>
          <p:cNvPicPr>
            <a:picLocks noChangeAspect="1"/>
          </p:cNvPicPr>
          <p:nvPr/>
        </p:nvPicPr>
        <p:blipFill>
          <a:blip r:embed="rId2" cstate="print"/>
          <a:stretch>
            <a:fillRect/>
          </a:stretch>
        </p:blipFill>
        <p:spPr>
          <a:xfrm>
            <a:off x="1981200" y="1143000"/>
            <a:ext cx="5181600" cy="2552700"/>
          </a:xfrm>
          <a:prstGeom prst="rect">
            <a:avLst/>
          </a:prstGeom>
        </p:spPr>
      </p:pic>
    </p:spTree>
    <p:extLst>
      <p:ext uri="{BB962C8B-B14F-4D97-AF65-F5344CB8AC3E}">
        <p14:creationId xmlns:p14="http://schemas.microsoft.com/office/powerpoint/2010/main" xmlns="" val="26502822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4876800" y="1981200"/>
            <a:ext cx="3076575" cy="3841422"/>
          </a:xfrm>
          <a:prstGeom prst="rect">
            <a:avLst/>
          </a:prstGeom>
          <a:noFill/>
          <a:ln w="9525">
            <a:solidFill>
              <a:schemeClr val="tx1"/>
            </a:solidFill>
            <a:miter lim="800000"/>
            <a:headEnd/>
            <a:tailEnd/>
          </a:ln>
        </p:spPr>
      </p:pic>
      <p:sp>
        <p:nvSpPr>
          <p:cNvPr id="2" name="Title 1"/>
          <p:cNvSpPr>
            <a:spLocks noGrp="1"/>
          </p:cNvSpPr>
          <p:nvPr>
            <p:ph type="title"/>
          </p:nvPr>
        </p:nvSpPr>
        <p:spPr>
          <a:xfrm>
            <a:off x="0" y="274638"/>
            <a:ext cx="9144000" cy="1143000"/>
          </a:xfrm>
        </p:spPr>
        <p:txBody>
          <a:bodyPr>
            <a:normAutofit fontScale="90000"/>
          </a:bodyPr>
          <a:lstStyle/>
          <a:p>
            <a:r>
              <a:rPr lang="en-US" b="1" dirty="0" smtClean="0">
                <a:latin typeface="Baskerville"/>
                <a:cs typeface="Baskerville"/>
              </a:rPr>
              <a:t>What can a writing progression </a:t>
            </a:r>
            <a:br>
              <a:rPr lang="en-US" b="1" dirty="0" smtClean="0">
                <a:latin typeface="Baskerville"/>
                <a:cs typeface="Baskerville"/>
              </a:rPr>
            </a:br>
            <a:r>
              <a:rPr lang="en-US" b="1" dirty="0" smtClean="0">
                <a:latin typeface="Baskerville"/>
                <a:cs typeface="Baskerville"/>
              </a:rPr>
              <a:t>look like?</a:t>
            </a:r>
            <a:endParaRPr lang="en-US" b="1" dirty="0">
              <a:latin typeface="Baskerville"/>
              <a:cs typeface="Baskerville"/>
            </a:endParaRPr>
          </a:p>
        </p:txBody>
      </p:sp>
      <p:pic>
        <p:nvPicPr>
          <p:cNvPr id="11266" name="Picture 2"/>
          <p:cNvPicPr>
            <a:picLocks noChangeAspect="1" noChangeArrowheads="1"/>
          </p:cNvPicPr>
          <p:nvPr/>
        </p:nvPicPr>
        <p:blipFill>
          <a:blip r:embed="rId4" cstate="print"/>
          <a:srcRect/>
          <a:stretch>
            <a:fillRect/>
          </a:stretch>
        </p:blipFill>
        <p:spPr bwMode="auto">
          <a:xfrm rot="353479">
            <a:off x="495482" y="2509076"/>
            <a:ext cx="2944316" cy="4022064"/>
          </a:xfrm>
          <a:prstGeom prst="rect">
            <a:avLst/>
          </a:prstGeom>
          <a:noFill/>
          <a:ln w="9525">
            <a:solidFill>
              <a:schemeClr val="tx1">
                <a:lumMod val="50000"/>
                <a:lumOff val="50000"/>
              </a:schemeClr>
            </a:solidFill>
            <a:miter lim="800000"/>
            <a:headEnd/>
            <a:tailEnd/>
          </a:ln>
        </p:spPr>
      </p:pic>
      <p:pic>
        <p:nvPicPr>
          <p:cNvPr id="11267" name="Picture 3"/>
          <p:cNvPicPr>
            <a:picLocks noChangeAspect="1" noChangeArrowheads="1"/>
          </p:cNvPicPr>
          <p:nvPr/>
        </p:nvPicPr>
        <p:blipFill>
          <a:blip r:embed="rId5" cstate="print"/>
          <a:srcRect/>
          <a:stretch>
            <a:fillRect/>
          </a:stretch>
        </p:blipFill>
        <p:spPr bwMode="auto">
          <a:xfrm rot="14790764">
            <a:off x="1971748" y="2491775"/>
            <a:ext cx="3961143" cy="3075557"/>
          </a:xfrm>
          <a:prstGeom prst="rect">
            <a:avLst/>
          </a:prstGeom>
          <a:noFill/>
          <a:ln w="9525">
            <a:solidFill>
              <a:schemeClr val="tx1">
                <a:lumMod val="50000"/>
                <a:lumOff val="50000"/>
              </a:schemeClr>
            </a:solidFill>
            <a:miter lim="800000"/>
            <a:headEnd/>
            <a:tailEnd/>
          </a:ln>
        </p:spPr>
      </p:pic>
      <p:pic>
        <p:nvPicPr>
          <p:cNvPr id="11268" name="Picture 4"/>
          <p:cNvPicPr>
            <a:picLocks noChangeAspect="1" noChangeArrowheads="1"/>
          </p:cNvPicPr>
          <p:nvPr/>
        </p:nvPicPr>
        <p:blipFill>
          <a:blip r:embed="rId6" cstate="print"/>
          <a:srcRect/>
          <a:stretch>
            <a:fillRect/>
          </a:stretch>
        </p:blipFill>
        <p:spPr bwMode="auto">
          <a:xfrm rot="17913046">
            <a:off x="6301922" y="3736914"/>
            <a:ext cx="2720854" cy="2606464"/>
          </a:xfrm>
          <a:prstGeom prst="rect">
            <a:avLst/>
          </a:prstGeom>
          <a:noFill/>
          <a:ln w="9525">
            <a:solidFill>
              <a:schemeClr val="tx1">
                <a:lumMod val="50000"/>
                <a:lumOff val="50000"/>
              </a:schemeClr>
            </a:solidFill>
            <a:miter lim="800000"/>
            <a:headEnd/>
            <a:tailEnd/>
          </a:ln>
        </p:spPr>
      </p:pic>
      <p:sp>
        <p:nvSpPr>
          <p:cNvPr id="3" name="TextBox 2"/>
          <p:cNvSpPr txBox="1"/>
          <p:nvPr/>
        </p:nvSpPr>
        <p:spPr>
          <a:xfrm>
            <a:off x="152400" y="2362200"/>
            <a:ext cx="8991600" cy="2554545"/>
          </a:xfrm>
          <a:prstGeom prst="rect">
            <a:avLst/>
          </a:prstGeom>
          <a:noFill/>
        </p:spPr>
        <p:txBody>
          <a:bodyPr wrap="square" rtlCol="0">
            <a:spAutoFit/>
          </a:bodyPr>
          <a:lstStyle/>
          <a:p>
            <a:r>
              <a:rPr lang="en-US" sz="3200" b="1" dirty="0" smtClean="0">
                <a:solidFill>
                  <a:srgbClr val="FF0000"/>
                </a:solidFill>
                <a:latin typeface="Baskerville"/>
                <a:cs typeface="Baskerville"/>
              </a:rPr>
              <a:t>Read  the writing standards with a partner</a:t>
            </a:r>
          </a:p>
          <a:p>
            <a:endParaRPr lang="en-US" sz="3200" b="1" dirty="0">
              <a:solidFill>
                <a:srgbClr val="FF0000"/>
              </a:solidFill>
              <a:latin typeface="Baskerville"/>
              <a:cs typeface="Baskerville"/>
            </a:endParaRPr>
          </a:p>
          <a:p>
            <a:pPr algn="ctr"/>
            <a:r>
              <a:rPr lang="en-US" sz="3200" b="1" dirty="0" smtClean="0">
                <a:solidFill>
                  <a:srgbClr val="FF0000"/>
                </a:solidFill>
                <a:latin typeface="Baskerville"/>
                <a:cs typeface="Baskerville"/>
              </a:rPr>
              <a:t>What stays the same across the standard?</a:t>
            </a:r>
          </a:p>
          <a:p>
            <a:endParaRPr lang="en-US" sz="3200" b="1" dirty="0">
              <a:solidFill>
                <a:srgbClr val="FF0000"/>
              </a:solidFill>
              <a:latin typeface="Baskerville"/>
              <a:cs typeface="Baskerville"/>
            </a:endParaRPr>
          </a:p>
          <a:p>
            <a:pPr algn="ctr"/>
            <a:r>
              <a:rPr lang="en-US" sz="3200" b="1" dirty="0" smtClean="0">
                <a:solidFill>
                  <a:srgbClr val="FF0000"/>
                </a:solidFill>
                <a:latin typeface="Baskerville"/>
                <a:cs typeface="Baskerville"/>
              </a:rPr>
              <a:t>What changes?</a:t>
            </a:r>
            <a:endParaRPr lang="en-US" sz="3200" b="1" dirty="0">
              <a:solidFill>
                <a:srgbClr val="FF0000"/>
              </a:solidFill>
              <a:latin typeface="Baskerville"/>
              <a:cs typeface="Baskerville"/>
            </a:endParaRPr>
          </a:p>
        </p:txBody>
      </p:sp>
    </p:spTree>
    <p:extLst>
      <p:ext uri="{BB962C8B-B14F-4D97-AF65-F5344CB8AC3E}">
        <p14:creationId xmlns:p14="http://schemas.microsoft.com/office/powerpoint/2010/main" xmlns="" val="36518089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288" y="503238"/>
            <a:ext cx="8123237" cy="1965325"/>
          </a:xfrm>
        </p:spPr>
        <p:txBody>
          <a:bodyPr/>
          <a:lstStyle/>
          <a:p>
            <a:pPr>
              <a:defRPr/>
            </a:pPr>
            <a:r>
              <a:rPr lang="en-US" sz="4000" b="1" dirty="0" smtClean="0"/>
              <a:t>What can strong student Common Core work, written from complex text, look like?</a:t>
            </a:r>
            <a:endParaRPr lang="en-US" sz="4000" b="1" dirty="0"/>
          </a:p>
        </p:txBody>
      </p:sp>
      <p:sp>
        <p:nvSpPr>
          <p:cNvPr id="3" name="Content Placeholder 2"/>
          <p:cNvSpPr>
            <a:spLocks noGrp="1"/>
          </p:cNvSpPr>
          <p:nvPr>
            <p:ph idx="1"/>
          </p:nvPr>
        </p:nvSpPr>
        <p:spPr>
          <a:xfrm>
            <a:off x="522288" y="2833688"/>
            <a:ext cx="6411912" cy="3586162"/>
          </a:xfrm>
        </p:spPr>
        <p:txBody>
          <a:bodyPr>
            <a:normAutofit fontScale="55000" lnSpcReduction="20000"/>
          </a:bodyPr>
          <a:lstStyle/>
          <a:p>
            <a:pPr>
              <a:defRPr/>
            </a:pPr>
            <a:endParaRPr lang="en-US" dirty="0" smtClean="0"/>
          </a:p>
          <a:p>
            <a:pPr marL="0" indent="0" algn="ctr">
              <a:buFontTx/>
              <a:buNone/>
              <a:defRPr/>
            </a:pPr>
            <a:r>
              <a:rPr lang="en-US" b="1" dirty="0" smtClean="0"/>
              <a:t>                               Read these  texts, all</a:t>
            </a:r>
          </a:p>
          <a:p>
            <a:pPr marL="0" indent="0" algn="ctr">
              <a:buFontTx/>
              <a:buNone/>
              <a:defRPr/>
            </a:pPr>
            <a:r>
              <a:rPr lang="en-US" b="1" dirty="0"/>
              <a:t> </a:t>
            </a:r>
            <a:r>
              <a:rPr lang="en-US" b="1" dirty="0" smtClean="0"/>
              <a:t>                                    written by students</a:t>
            </a:r>
            <a:r>
              <a:rPr lang="en-US" b="1" dirty="0"/>
              <a:t> </a:t>
            </a:r>
            <a:r>
              <a:rPr lang="en-US" b="1" dirty="0" smtClean="0"/>
              <a:t>in grades 2 – 12</a:t>
            </a:r>
          </a:p>
          <a:p>
            <a:pPr marL="0" indent="0" algn="ctr">
              <a:buFontTx/>
              <a:buNone/>
              <a:defRPr/>
            </a:pPr>
            <a:endParaRPr lang="en-US" b="1" dirty="0" smtClean="0"/>
          </a:p>
          <a:p>
            <a:pPr marL="0" indent="0" algn="ctr">
              <a:buFontTx/>
              <a:buNone/>
              <a:defRPr/>
            </a:pPr>
            <a:r>
              <a:rPr lang="en-US" b="1" dirty="0"/>
              <a:t> </a:t>
            </a:r>
            <a:r>
              <a:rPr lang="en-US" b="1" dirty="0" smtClean="0"/>
              <a:t>                        How do they reflect the </a:t>
            </a:r>
          </a:p>
          <a:p>
            <a:pPr marL="0" indent="0" algn="ctr">
              <a:buFontTx/>
              <a:buNone/>
              <a:defRPr/>
            </a:pPr>
            <a:r>
              <a:rPr lang="en-US" b="1" dirty="0"/>
              <a:t> </a:t>
            </a:r>
            <a:r>
              <a:rPr lang="en-US" b="1" dirty="0" smtClean="0"/>
              <a:t>                       Common Core </a:t>
            </a:r>
          </a:p>
          <a:p>
            <a:pPr marL="0" indent="0" algn="ctr">
              <a:buFontTx/>
              <a:buNone/>
              <a:defRPr/>
            </a:pPr>
            <a:r>
              <a:rPr lang="en-US" b="1" dirty="0"/>
              <a:t> </a:t>
            </a:r>
            <a:r>
              <a:rPr lang="en-US" b="1" dirty="0" smtClean="0"/>
              <a:t>                           writing standards?</a:t>
            </a:r>
          </a:p>
          <a:p>
            <a:pPr marL="0" indent="0" algn="ctr">
              <a:buFontTx/>
              <a:buNone/>
              <a:defRPr/>
            </a:pPr>
            <a:endParaRPr lang="en-US" b="1" dirty="0"/>
          </a:p>
          <a:p>
            <a:pPr marL="0" indent="0" algn="ctr">
              <a:buFontTx/>
              <a:buNone/>
              <a:defRPr/>
            </a:pPr>
            <a:r>
              <a:rPr lang="en-US" b="1" dirty="0" smtClean="0"/>
              <a:t>                    How can  you see deep</a:t>
            </a:r>
          </a:p>
          <a:p>
            <a:pPr marL="0" indent="0" algn="ctr">
              <a:buFontTx/>
              <a:buNone/>
              <a:defRPr/>
            </a:pPr>
            <a:r>
              <a:rPr lang="en-US" b="1" dirty="0" smtClean="0"/>
              <a:t>                               understanding and analysis in these pieces?</a:t>
            </a:r>
          </a:p>
          <a:p>
            <a:pPr marL="0" indent="0" algn="ctr">
              <a:buFontTx/>
              <a:buNone/>
              <a:defRPr/>
            </a:pPr>
            <a:endParaRPr lang="en-US" b="1" dirty="0" smtClean="0"/>
          </a:p>
          <a:p>
            <a:pPr marL="0" indent="0" algn="ctr">
              <a:buFontTx/>
              <a:buNone/>
              <a:defRPr/>
            </a:pPr>
            <a:r>
              <a:rPr lang="en-US" b="1" dirty="0" smtClean="0"/>
              <a:t>             </a:t>
            </a:r>
            <a:endParaRPr lang="en-US" b="1" dirty="0"/>
          </a:p>
        </p:txBody>
      </p:sp>
      <p:pic>
        <p:nvPicPr>
          <p:cNvPr id="50179" name="Picture 4" descr="011_11.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00800" y="2209800"/>
            <a:ext cx="25908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0" name="Picture 3"/>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2438400"/>
            <a:ext cx="2971800" cy="279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501835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821980"/>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sz="4400" dirty="0" smtClean="0"/>
              <a:t>Unit on Seasonal Changes</a:t>
            </a:r>
            <a:br>
              <a:rPr lang="en-US" sz="4400" dirty="0" smtClean="0"/>
            </a:br>
            <a:r>
              <a:rPr lang="en-US" sz="4400" dirty="0" smtClean="0"/>
              <a:t>Focus on how animals survive in winter</a:t>
            </a:r>
            <a:r>
              <a:rPr lang="en-US" dirty="0" smtClean="0"/>
              <a:t/>
            </a:r>
            <a:br>
              <a:rPr lang="en-US" dirty="0" smtClean="0"/>
            </a:b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5562600" y="3619500"/>
            <a:ext cx="3114675" cy="323850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685800" y="3352800"/>
            <a:ext cx="6019800" cy="1702211"/>
          </a:xfrm>
          <a:prstGeom prst="rect">
            <a:avLst/>
          </a:prstGeom>
          <a:noFill/>
          <a:ln w="9525">
            <a:solidFill>
              <a:schemeClr val="accent5"/>
            </a:solidFill>
            <a:miter lim="800000"/>
            <a:headEnd/>
            <a:tailEnd/>
          </a:ln>
          <a:effectLst>
            <a:innerShdw blurRad="114300">
              <a:prstClr val="black"/>
            </a:innerShdw>
          </a:effectLst>
        </p:spPr>
      </p:pic>
    </p:spTree>
    <p:extLst>
      <p:ext uri="{BB962C8B-B14F-4D97-AF65-F5344CB8AC3E}">
        <p14:creationId xmlns:p14="http://schemas.microsoft.com/office/powerpoint/2010/main" xmlns="" val="244380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Solstice.thmx</Template>
  <TotalTime>966</TotalTime>
  <Words>3657</Words>
  <Application>Microsoft Office PowerPoint</Application>
  <PresentationFormat>On-screen Show (4:3)</PresentationFormat>
  <Paragraphs>585</Paragraphs>
  <Slides>57</Slides>
  <Notes>18</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It’s All About Thinking, Write?</vt:lpstr>
      <vt:lpstr>Presented by the Vermont Writing Collaborative</vt:lpstr>
      <vt:lpstr>The Big Idea</vt:lpstr>
      <vt:lpstr>What are some of the problems and challenges for kids in reading, thinking, and writing about complex text?  </vt:lpstr>
      <vt:lpstr>  Common Core Literacy: What are the key shifts in ELA?</vt:lpstr>
      <vt:lpstr>Common Core Writing Standards</vt:lpstr>
      <vt:lpstr>What can a writing progression  look like?</vt:lpstr>
      <vt:lpstr>What can strong student Common Core work, written from complex text, look like?</vt:lpstr>
      <vt:lpstr>    Unit on Seasonal Changes Focus on how animals survive in winter </vt:lpstr>
      <vt:lpstr>Backwards Planning: UbD Keeping the End in Mind</vt:lpstr>
      <vt:lpstr> Focusing Question and  Focus Statement</vt:lpstr>
      <vt:lpstr>Close Reading</vt:lpstr>
      <vt:lpstr>Drawing Students Back Into the Text</vt:lpstr>
      <vt:lpstr>   Evidence Matters</vt:lpstr>
      <vt:lpstr>Many Ways to Take Notes</vt:lpstr>
      <vt:lpstr>Group Write</vt:lpstr>
      <vt:lpstr>Big Books!</vt:lpstr>
      <vt:lpstr>Individual Write</vt:lpstr>
      <vt:lpstr>Student work</vt:lpstr>
      <vt:lpstr>Guided Close Reading: </vt:lpstr>
      <vt:lpstr>Slide 21</vt:lpstr>
      <vt:lpstr>Slide 22</vt:lpstr>
      <vt:lpstr>Slide 23</vt:lpstr>
      <vt:lpstr>Slide 24</vt:lpstr>
      <vt:lpstr>Slide 25</vt:lpstr>
      <vt:lpstr>Slide 26</vt:lpstr>
      <vt:lpstr>What Makes Text Complex?</vt:lpstr>
      <vt:lpstr>Types of Text-Dependent Questions</vt:lpstr>
      <vt:lpstr>Close Reading </vt:lpstr>
      <vt:lpstr>Text-Dependent Questions...</vt:lpstr>
      <vt:lpstr>Slide 31</vt:lpstr>
      <vt:lpstr>Slide 32</vt:lpstr>
      <vt:lpstr>Slide 33</vt:lpstr>
      <vt:lpstr>Slide 34</vt:lpstr>
      <vt:lpstr>Slide 35</vt:lpstr>
      <vt:lpstr>Guided Close Reading</vt:lpstr>
      <vt:lpstr> Guided Close Reading: Backward designed, carefully guided  experiences with complex text!</vt:lpstr>
      <vt:lpstr>Why Use Guided Close Reading? Because it provides an opportunity for  both </vt:lpstr>
      <vt:lpstr>Impacting  Human History </vt:lpstr>
      <vt:lpstr>Wangari Maathai and the Green Belt Movement</vt:lpstr>
      <vt:lpstr>Backwards Planning: UbD Keeping the End in Mind</vt:lpstr>
      <vt:lpstr> Focusing Question and  Focus Statement</vt:lpstr>
      <vt:lpstr> Before writing, very close reading!</vt:lpstr>
      <vt:lpstr>What can guided close reading look like?</vt:lpstr>
      <vt:lpstr>What Makes Text Complex?</vt:lpstr>
      <vt:lpstr>Types of Text-Dependent Questions</vt:lpstr>
      <vt:lpstr>What Makes Text Complex?</vt:lpstr>
      <vt:lpstr>Slide 48</vt:lpstr>
      <vt:lpstr>Slide 49</vt:lpstr>
      <vt:lpstr>What Makes Text Complex?</vt:lpstr>
      <vt:lpstr>Slide 51</vt:lpstr>
      <vt:lpstr>Slide 52</vt:lpstr>
      <vt:lpstr>Notes Matter!!</vt:lpstr>
      <vt:lpstr>Focusing Question: How has Wangari Maathai affected the lives of poor people in Kenya? Focus Statement / thesis: Wangari Maathai’s work helped give poor Kenyans trees again, which in turn has empowered poor Kenyan women.</vt:lpstr>
      <vt:lpstr>Slide 55</vt:lpstr>
      <vt:lpstr>Planning for Structure: the Painted Essay</vt:lpstr>
      <vt:lpstr>It’s All About Thinking, Write? Day One Copyright © 2013 Joey Hawkins, Vermont Writing Collaborative All rights reserved For use by permission only  </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DLeddy</dc:creator>
  <cp:lastModifiedBy>Robin</cp:lastModifiedBy>
  <cp:revision>269</cp:revision>
  <dcterms:created xsi:type="dcterms:W3CDTF">2013-08-21T23:48:43Z</dcterms:created>
  <dcterms:modified xsi:type="dcterms:W3CDTF">2013-11-14T17:48:26Z</dcterms:modified>
</cp:coreProperties>
</file>